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61" r:id="rId2"/>
    <p:sldId id="294" r:id="rId3"/>
    <p:sldId id="293" r:id="rId4"/>
    <p:sldId id="259" r:id="rId5"/>
    <p:sldId id="295" r:id="rId6"/>
    <p:sldId id="296" r:id="rId7"/>
    <p:sldId id="260" r:id="rId8"/>
    <p:sldId id="264" r:id="rId9"/>
    <p:sldId id="273" r:id="rId10"/>
    <p:sldId id="258" r:id="rId11"/>
    <p:sldId id="274" r:id="rId12"/>
    <p:sldId id="275" r:id="rId13"/>
    <p:sldId id="276" r:id="rId14"/>
    <p:sldId id="337" r:id="rId15"/>
    <p:sldId id="342" r:id="rId16"/>
    <p:sldId id="343" r:id="rId17"/>
    <p:sldId id="336" r:id="rId18"/>
    <p:sldId id="339" r:id="rId19"/>
    <p:sldId id="338" r:id="rId20"/>
    <p:sldId id="340" r:id="rId21"/>
    <p:sldId id="341" r:id="rId22"/>
    <p:sldId id="277" r:id="rId23"/>
    <p:sldId id="279" r:id="rId24"/>
    <p:sldId id="281" r:id="rId25"/>
    <p:sldId id="282" r:id="rId26"/>
    <p:sldId id="291" r:id="rId27"/>
    <p:sldId id="278" r:id="rId28"/>
    <p:sldId id="344" r:id="rId29"/>
    <p:sldId id="345" r:id="rId30"/>
    <p:sldId id="346" r:id="rId31"/>
    <p:sldId id="290" r:id="rId32"/>
    <p:sldId id="332" r:id="rId33"/>
    <p:sldId id="331" r:id="rId34"/>
    <p:sldId id="283" r:id="rId35"/>
    <p:sldId id="284" r:id="rId36"/>
    <p:sldId id="285" r:id="rId37"/>
    <p:sldId id="286" r:id="rId38"/>
    <p:sldId id="287" r:id="rId39"/>
    <p:sldId id="288" r:id="rId40"/>
    <p:sldId id="289" r:id="rId41"/>
    <p:sldId id="334" r:id="rId42"/>
    <p:sldId id="333" r:id="rId43"/>
    <p:sldId id="271" r:id="rId44"/>
    <p:sldId id="263" r:id="rId45"/>
    <p:sldId id="265" r:id="rId46"/>
    <p:sldId id="266" r:id="rId47"/>
    <p:sldId id="272" r:id="rId48"/>
    <p:sldId id="267" r:id="rId49"/>
    <p:sldId id="268" r:id="rId50"/>
    <p:sldId id="269" r:id="rId51"/>
    <p:sldId id="298" r:id="rId52"/>
    <p:sldId id="262" r:id="rId53"/>
    <p:sldId id="299" r:id="rId54"/>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C6724-5F84-4DE8-938F-9B6F89C1BE63}" v="9" dt="2021-09-14T07:33:29.026"/>
    <p1510:client id="{D912A7AB-BE28-457F-8F82-1374F549A561}" v="43" dt="2021-09-13T13:05:13.565"/>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0" d="100"/>
          <a:sy n="110" d="100"/>
        </p:scale>
        <p:origin x="576" y="21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y Nymark Andersen, Transportgruppen/BAU" userId="0f96987a-8de9-421e-b9cd-2b7ff2138038" providerId="ADAL" clId="{619DB726-5998-4BE6-B871-FD2CF82EE708}"/>
    <pc:docChg chg="modSld">
      <pc:chgData name="Benny Nymark Andersen, Transportgruppen/BAU" userId="0f96987a-8de9-421e-b9cd-2b7ff2138038" providerId="ADAL" clId="{619DB726-5998-4BE6-B871-FD2CF82EE708}" dt="2021-08-30T07:11:14.810" v="5" actId="20577"/>
      <pc:docMkLst>
        <pc:docMk/>
      </pc:docMkLst>
      <pc:sldChg chg="modSp mod">
        <pc:chgData name="Benny Nymark Andersen, Transportgruppen/BAU" userId="0f96987a-8de9-421e-b9cd-2b7ff2138038" providerId="ADAL" clId="{619DB726-5998-4BE6-B871-FD2CF82EE708}" dt="2021-08-30T07:11:14.810" v="5" actId="20577"/>
        <pc:sldMkLst>
          <pc:docMk/>
          <pc:sldMk cId="1874578400" sldId="266"/>
        </pc:sldMkLst>
        <pc:spChg chg="mod">
          <ac:chgData name="Benny Nymark Andersen, Transportgruppen/BAU" userId="0f96987a-8de9-421e-b9cd-2b7ff2138038" providerId="ADAL" clId="{619DB726-5998-4BE6-B871-FD2CF82EE708}" dt="2021-08-30T07:11:14.810" v="5" actId="20577"/>
          <ac:spMkLst>
            <pc:docMk/>
            <pc:sldMk cId="1874578400" sldId="266"/>
            <ac:spMk id="6" creationId="{0CAF7F56-EA2D-4231-9F83-25A969859B84}"/>
          </ac:spMkLst>
        </pc:spChg>
      </pc:sldChg>
    </pc:docChg>
  </pc:docChgLst>
  <pc:docChgLst>
    <pc:chgData name="Benny Nymark Andersen, Transportgruppen/BAU" userId="0f96987a-8de9-421e-b9cd-2b7ff2138038" providerId="ADAL" clId="{4FD90258-917D-4AF9-8DD3-30529704C6A8}"/>
    <pc:docChg chg="undo custSel addSld delSld modSld sldOrd">
      <pc:chgData name="Benny Nymark Andersen, Transportgruppen/BAU" userId="0f96987a-8de9-421e-b9cd-2b7ff2138038" providerId="ADAL" clId="{4FD90258-917D-4AF9-8DD3-30529704C6A8}" dt="2021-08-26T11:06:25.323" v="621" actId="1076"/>
      <pc:docMkLst>
        <pc:docMk/>
      </pc:docMkLst>
      <pc:sldChg chg="modSp mod">
        <pc:chgData name="Benny Nymark Andersen, Transportgruppen/BAU" userId="0f96987a-8de9-421e-b9cd-2b7ff2138038" providerId="ADAL" clId="{4FD90258-917D-4AF9-8DD3-30529704C6A8}" dt="2021-08-26T11:06:25.323" v="621" actId="1076"/>
        <pc:sldMkLst>
          <pc:docMk/>
          <pc:sldMk cId="1455814844" sldId="256"/>
        </pc:sldMkLst>
        <pc:spChg chg="mod">
          <ac:chgData name="Benny Nymark Andersen, Transportgruppen/BAU" userId="0f96987a-8de9-421e-b9cd-2b7ff2138038" providerId="ADAL" clId="{4FD90258-917D-4AF9-8DD3-30529704C6A8}" dt="2021-08-26T11:06:12.307" v="620" actId="14100"/>
          <ac:spMkLst>
            <pc:docMk/>
            <pc:sldMk cId="1455814844" sldId="256"/>
            <ac:spMk id="2" creationId="{1A4F0991-1D32-4A16-9707-F9E55C8755AF}"/>
          </ac:spMkLst>
        </pc:spChg>
        <pc:spChg chg="mod">
          <ac:chgData name="Benny Nymark Andersen, Transportgruppen/BAU" userId="0f96987a-8de9-421e-b9cd-2b7ff2138038" providerId="ADAL" clId="{4FD90258-917D-4AF9-8DD3-30529704C6A8}" dt="2021-08-26T11:06:25.323" v="621" actId="1076"/>
          <ac:spMkLst>
            <pc:docMk/>
            <pc:sldMk cId="1455814844" sldId="256"/>
            <ac:spMk id="3" creationId="{4F96F390-BA35-45E5-8559-199D6EC97C17}"/>
          </ac:spMkLst>
        </pc:spChg>
      </pc:sldChg>
      <pc:sldChg chg="addSp delSp modSp add mod ord">
        <pc:chgData name="Benny Nymark Andersen, Transportgruppen/BAU" userId="0f96987a-8de9-421e-b9cd-2b7ff2138038" providerId="ADAL" clId="{4FD90258-917D-4AF9-8DD3-30529704C6A8}" dt="2021-08-26T09:43:23.336" v="62"/>
        <pc:sldMkLst>
          <pc:docMk/>
          <pc:sldMk cId="2323020175" sldId="257"/>
        </pc:sldMkLst>
        <pc:spChg chg="del">
          <ac:chgData name="Benny Nymark Andersen, Transportgruppen/BAU" userId="0f96987a-8de9-421e-b9cd-2b7ff2138038" providerId="ADAL" clId="{4FD90258-917D-4AF9-8DD3-30529704C6A8}" dt="2021-08-26T09:42:37.886" v="56"/>
          <ac:spMkLst>
            <pc:docMk/>
            <pc:sldMk cId="2323020175" sldId="257"/>
            <ac:spMk id="2" creationId="{1A4F0991-1D32-4A16-9707-F9E55C8755AF}"/>
          </ac:spMkLst>
        </pc:spChg>
        <pc:spChg chg="add mod">
          <ac:chgData name="Benny Nymark Andersen, Transportgruppen/BAU" userId="0f96987a-8de9-421e-b9cd-2b7ff2138038" providerId="ADAL" clId="{4FD90258-917D-4AF9-8DD3-30529704C6A8}" dt="2021-08-26T09:42:59.706" v="60" actId="255"/>
          <ac:spMkLst>
            <pc:docMk/>
            <pc:sldMk cId="2323020175" sldId="257"/>
            <ac:spMk id="4" creationId="{A6610418-7AF3-4EDF-860B-2CD3237BC00B}"/>
          </ac:spMkLst>
        </pc:spChg>
      </pc:sldChg>
      <pc:sldChg chg="addSp delSp modSp add mod">
        <pc:chgData name="Benny Nymark Andersen, Transportgruppen/BAU" userId="0f96987a-8de9-421e-b9cd-2b7ff2138038" providerId="ADAL" clId="{4FD90258-917D-4AF9-8DD3-30529704C6A8}" dt="2021-08-26T09:00:26.605" v="7" actId="14100"/>
        <pc:sldMkLst>
          <pc:docMk/>
          <pc:sldMk cId="922820129" sldId="258"/>
        </pc:sldMkLst>
        <pc:spChg chg="del">
          <ac:chgData name="Benny Nymark Andersen, Transportgruppen/BAU" userId="0f96987a-8de9-421e-b9cd-2b7ff2138038" providerId="ADAL" clId="{4FD90258-917D-4AF9-8DD3-30529704C6A8}" dt="2021-08-26T09:00:10.355" v="3" actId="478"/>
          <ac:spMkLst>
            <pc:docMk/>
            <pc:sldMk cId="922820129" sldId="258"/>
            <ac:spMk id="2" creationId="{1A4F0991-1D32-4A16-9707-F9E55C8755AF}"/>
          </ac:spMkLst>
        </pc:spChg>
        <pc:spChg chg="del">
          <ac:chgData name="Benny Nymark Andersen, Transportgruppen/BAU" userId="0f96987a-8de9-421e-b9cd-2b7ff2138038" providerId="ADAL" clId="{4FD90258-917D-4AF9-8DD3-30529704C6A8}" dt="2021-08-26T09:00:03.934" v="2"/>
          <ac:spMkLst>
            <pc:docMk/>
            <pc:sldMk cId="922820129" sldId="258"/>
            <ac:spMk id="3" creationId="{4F96F390-BA35-45E5-8559-199D6EC97C17}"/>
          </ac:spMkLst>
        </pc:spChg>
        <pc:picChg chg="add mod">
          <ac:chgData name="Benny Nymark Andersen, Transportgruppen/BAU" userId="0f96987a-8de9-421e-b9cd-2b7ff2138038" providerId="ADAL" clId="{4FD90258-917D-4AF9-8DD3-30529704C6A8}" dt="2021-08-26T09:00:26.605" v="7" actId="14100"/>
          <ac:picMkLst>
            <pc:docMk/>
            <pc:sldMk cId="922820129" sldId="258"/>
            <ac:picMk id="4" creationId="{D8BFAEC0-D3F7-4E9D-8C08-4EEAFD62E08B}"/>
          </ac:picMkLst>
        </pc:picChg>
      </pc:sldChg>
      <pc:sldChg chg="addSp delSp modSp add mod">
        <pc:chgData name="Benny Nymark Andersen, Transportgruppen/BAU" userId="0f96987a-8de9-421e-b9cd-2b7ff2138038" providerId="ADAL" clId="{4FD90258-917D-4AF9-8DD3-30529704C6A8}" dt="2021-08-26T09:37:14.226" v="49" actId="20577"/>
        <pc:sldMkLst>
          <pc:docMk/>
          <pc:sldMk cId="2407035632" sldId="259"/>
        </pc:sldMkLst>
        <pc:spChg chg="mod">
          <ac:chgData name="Benny Nymark Andersen, Transportgruppen/BAU" userId="0f96987a-8de9-421e-b9cd-2b7ff2138038" providerId="ADAL" clId="{4FD90258-917D-4AF9-8DD3-30529704C6A8}" dt="2021-08-26T09:01:53.729" v="17" actId="1076"/>
          <ac:spMkLst>
            <pc:docMk/>
            <pc:sldMk cId="2407035632" sldId="259"/>
            <ac:spMk id="2" creationId="{1A4F0991-1D32-4A16-9707-F9E55C8755AF}"/>
          </ac:spMkLst>
        </pc:spChg>
        <pc:spChg chg="del mod">
          <ac:chgData name="Benny Nymark Andersen, Transportgruppen/BAU" userId="0f96987a-8de9-421e-b9cd-2b7ff2138038" providerId="ADAL" clId="{4FD90258-917D-4AF9-8DD3-30529704C6A8}" dt="2021-08-26T09:02:48.595" v="23" actId="478"/>
          <ac:spMkLst>
            <pc:docMk/>
            <pc:sldMk cId="2407035632" sldId="259"/>
            <ac:spMk id="3" creationId="{4F96F390-BA35-45E5-8559-199D6EC97C17}"/>
          </ac:spMkLst>
        </pc:spChg>
        <pc:spChg chg="add mod">
          <ac:chgData name="Benny Nymark Andersen, Transportgruppen/BAU" userId="0f96987a-8de9-421e-b9cd-2b7ff2138038" providerId="ADAL" clId="{4FD90258-917D-4AF9-8DD3-30529704C6A8}" dt="2021-08-26T09:37:14.226" v="49" actId="20577"/>
          <ac:spMkLst>
            <pc:docMk/>
            <pc:sldMk cId="2407035632" sldId="259"/>
            <ac:spMk id="5" creationId="{481B30ED-245A-48F4-993E-1769EFE9E508}"/>
          </ac:spMkLst>
        </pc:spChg>
        <pc:picChg chg="add mod">
          <ac:chgData name="Benny Nymark Andersen, Transportgruppen/BAU" userId="0f96987a-8de9-421e-b9cd-2b7ff2138038" providerId="ADAL" clId="{4FD90258-917D-4AF9-8DD3-30529704C6A8}" dt="2021-08-26T09:02:30.608" v="22" actId="1076"/>
          <ac:picMkLst>
            <pc:docMk/>
            <pc:sldMk cId="2407035632" sldId="259"/>
            <ac:picMk id="4" creationId="{72C936A9-3638-461F-B751-BB97063647B3}"/>
          </ac:picMkLst>
        </pc:picChg>
      </pc:sldChg>
      <pc:sldChg chg="addSp delSp modSp add mod">
        <pc:chgData name="Benny Nymark Andersen, Transportgruppen/BAU" userId="0f96987a-8de9-421e-b9cd-2b7ff2138038" providerId="ADAL" clId="{4FD90258-917D-4AF9-8DD3-30529704C6A8}" dt="2021-08-26T09:37:59.962" v="55" actId="1076"/>
        <pc:sldMkLst>
          <pc:docMk/>
          <pc:sldMk cId="2701769759" sldId="260"/>
        </pc:sldMkLst>
        <pc:spChg chg="del">
          <ac:chgData name="Benny Nymark Andersen, Transportgruppen/BAU" userId="0f96987a-8de9-421e-b9cd-2b7ff2138038" providerId="ADAL" clId="{4FD90258-917D-4AF9-8DD3-30529704C6A8}" dt="2021-08-26T09:35:05.505" v="35" actId="478"/>
          <ac:spMkLst>
            <pc:docMk/>
            <pc:sldMk cId="2701769759" sldId="260"/>
            <ac:spMk id="5" creationId="{481B30ED-245A-48F4-993E-1769EFE9E508}"/>
          </ac:spMkLst>
        </pc:spChg>
        <pc:spChg chg="add mod">
          <ac:chgData name="Benny Nymark Andersen, Transportgruppen/BAU" userId="0f96987a-8de9-421e-b9cd-2b7ff2138038" providerId="ADAL" clId="{4FD90258-917D-4AF9-8DD3-30529704C6A8}" dt="2021-08-26T09:37:59.962" v="55" actId="1076"/>
          <ac:spMkLst>
            <pc:docMk/>
            <pc:sldMk cId="2701769759" sldId="260"/>
            <ac:spMk id="6" creationId="{32B413DC-7801-42DF-B91E-8D5378465B19}"/>
          </ac:spMkLst>
        </pc:spChg>
      </pc:sldChg>
      <pc:sldChg chg="modSp add mod ord">
        <pc:chgData name="Benny Nymark Andersen, Transportgruppen/BAU" userId="0f96987a-8de9-421e-b9cd-2b7ff2138038" providerId="ADAL" clId="{4FD90258-917D-4AF9-8DD3-30529704C6A8}" dt="2021-08-26T09:48:45.619" v="82"/>
        <pc:sldMkLst>
          <pc:docMk/>
          <pc:sldMk cId="1209293772" sldId="261"/>
        </pc:sldMkLst>
        <pc:spChg chg="mod">
          <ac:chgData name="Benny Nymark Andersen, Transportgruppen/BAU" userId="0f96987a-8de9-421e-b9cd-2b7ff2138038" providerId="ADAL" clId="{4FD90258-917D-4AF9-8DD3-30529704C6A8}" dt="2021-08-26T09:48:29.176" v="80" actId="1076"/>
          <ac:spMkLst>
            <pc:docMk/>
            <pc:sldMk cId="1209293772" sldId="261"/>
            <ac:spMk id="3" creationId="{4F96F390-BA35-45E5-8559-199D6EC97C17}"/>
          </ac:spMkLst>
        </pc:spChg>
        <pc:spChg chg="mod">
          <ac:chgData name="Benny Nymark Andersen, Transportgruppen/BAU" userId="0f96987a-8de9-421e-b9cd-2b7ff2138038" providerId="ADAL" clId="{4FD90258-917D-4AF9-8DD3-30529704C6A8}" dt="2021-08-26T09:48:12.603" v="78" actId="115"/>
          <ac:spMkLst>
            <pc:docMk/>
            <pc:sldMk cId="1209293772" sldId="261"/>
            <ac:spMk id="4" creationId="{A6610418-7AF3-4EDF-860B-2CD3237BC00B}"/>
          </ac:spMkLst>
        </pc:spChg>
      </pc:sldChg>
      <pc:sldChg chg="modSp add mod ord">
        <pc:chgData name="Benny Nymark Andersen, Transportgruppen/BAU" userId="0f96987a-8de9-421e-b9cd-2b7ff2138038" providerId="ADAL" clId="{4FD90258-917D-4AF9-8DD3-30529704C6A8}" dt="2021-08-26T09:51:11.117" v="108"/>
        <pc:sldMkLst>
          <pc:docMk/>
          <pc:sldMk cId="4112333164" sldId="262"/>
        </pc:sldMkLst>
        <pc:spChg chg="mod">
          <ac:chgData name="Benny Nymark Andersen, Transportgruppen/BAU" userId="0f96987a-8de9-421e-b9cd-2b7ff2138038" providerId="ADAL" clId="{4FD90258-917D-4AF9-8DD3-30529704C6A8}" dt="2021-08-26T09:51:03.877" v="106" actId="115"/>
          <ac:spMkLst>
            <pc:docMk/>
            <pc:sldMk cId="4112333164" sldId="262"/>
            <ac:spMk id="4" creationId="{A6610418-7AF3-4EDF-860B-2CD3237BC00B}"/>
          </ac:spMkLst>
        </pc:spChg>
      </pc:sldChg>
      <pc:sldChg chg="modSp add mod">
        <pc:chgData name="Benny Nymark Andersen, Transportgruppen/BAU" userId="0f96987a-8de9-421e-b9cd-2b7ff2138038" providerId="ADAL" clId="{4FD90258-917D-4AF9-8DD3-30529704C6A8}" dt="2021-08-26T10:08:40.284" v="199" actId="14100"/>
        <pc:sldMkLst>
          <pc:docMk/>
          <pc:sldMk cId="1097789335" sldId="263"/>
        </pc:sldMkLst>
        <pc:spChg chg="mod">
          <ac:chgData name="Benny Nymark Andersen, Transportgruppen/BAU" userId="0f96987a-8de9-421e-b9cd-2b7ff2138038" providerId="ADAL" clId="{4FD90258-917D-4AF9-8DD3-30529704C6A8}" dt="2021-08-26T10:08:40.284" v="199" actId="14100"/>
          <ac:spMkLst>
            <pc:docMk/>
            <pc:sldMk cId="1097789335" sldId="263"/>
            <ac:spMk id="3" creationId="{4F96F390-BA35-45E5-8559-199D6EC97C17}"/>
          </ac:spMkLst>
        </pc:spChg>
        <pc:spChg chg="mod">
          <ac:chgData name="Benny Nymark Andersen, Transportgruppen/BAU" userId="0f96987a-8de9-421e-b9cd-2b7ff2138038" providerId="ADAL" clId="{4FD90258-917D-4AF9-8DD3-30529704C6A8}" dt="2021-08-26T09:55:48.768" v="138" actId="20577"/>
          <ac:spMkLst>
            <pc:docMk/>
            <pc:sldMk cId="1097789335" sldId="263"/>
            <ac:spMk id="4" creationId="{A6610418-7AF3-4EDF-860B-2CD3237BC00B}"/>
          </ac:spMkLst>
        </pc:spChg>
      </pc:sldChg>
      <pc:sldChg chg="addSp delSp modSp add mod">
        <pc:chgData name="Benny Nymark Andersen, Transportgruppen/BAU" userId="0f96987a-8de9-421e-b9cd-2b7ff2138038" providerId="ADAL" clId="{4FD90258-917D-4AF9-8DD3-30529704C6A8}" dt="2021-08-26T10:40:12.801" v="519" actId="1076"/>
        <pc:sldMkLst>
          <pc:docMk/>
          <pc:sldMk cId="554070547" sldId="264"/>
        </pc:sldMkLst>
        <pc:spChg chg="add del mod">
          <ac:chgData name="Benny Nymark Andersen, Transportgruppen/BAU" userId="0f96987a-8de9-421e-b9cd-2b7ff2138038" providerId="ADAL" clId="{4FD90258-917D-4AF9-8DD3-30529704C6A8}" dt="2021-08-26T10:39:34.184" v="512" actId="22"/>
          <ac:spMkLst>
            <pc:docMk/>
            <pc:sldMk cId="554070547" sldId="264"/>
            <ac:spMk id="5" creationId="{08DE08E1-0C69-447E-B9F1-D72E6AB8F128}"/>
          </ac:spMkLst>
        </pc:spChg>
        <pc:spChg chg="del">
          <ac:chgData name="Benny Nymark Andersen, Transportgruppen/BAU" userId="0f96987a-8de9-421e-b9cd-2b7ff2138038" providerId="ADAL" clId="{4FD90258-917D-4AF9-8DD3-30529704C6A8}" dt="2021-08-26T09:53:14.717" v="110" actId="478"/>
          <ac:spMkLst>
            <pc:docMk/>
            <pc:sldMk cId="554070547" sldId="264"/>
            <ac:spMk id="6" creationId="{32B413DC-7801-42DF-B91E-8D5378465B19}"/>
          </ac:spMkLst>
        </pc:spChg>
        <pc:picChg chg="del">
          <ac:chgData name="Benny Nymark Andersen, Transportgruppen/BAU" userId="0f96987a-8de9-421e-b9cd-2b7ff2138038" providerId="ADAL" clId="{4FD90258-917D-4AF9-8DD3-30529704C6A8}" dt="2021-08-26T09:53:17.212" v="111" actId="478"/>
          <ac:picMkLst>
            <pc:docMk/>
            <pc:sldMk cId="554070547" sldId="264"/>
            <ac:picMk id="4" creationId="{72C936A9-3638-461F-B751-BB97063647B3}"/>
          </ac:picMkLst>
        </pc:picChg>
        <pc:picChg chg="add mod ord">
          <ac:chgData name="Benny Nymark Andersen, Transportgruppen/BAU" userId="0f96987a-8de9-421e-b9cd-2b7ff2138038" providerId="ADAL" clId="{4FD90258-917D-4AF9-8DD3-30529704C6A8}" dt="2021-08-26T10:40:12.801" v="519" actId="1076"/>
          <ac:picMkLst>
            <pc:docMk/>
            <pc:sldMk cId="554070547" sldId="264"/>
            <ac:picMk id="7" creationId="{6F3065F6-4812-46A1-8357-094BB6ADB777}"/>
          </ac:picMkLst>
        </pc:picChg>
      </pc:sldChg>
      <pc:sldChg chg="addSp delSp modSp add mod">
        <pc:chgData name="Benny Nymark Andersen, Transportgruppen/BAU" userId="0f96987a-8de9-421e-b9cd-2b7ff2138038" providerId="ADAL" clId="{4FD90258-917D-4AF9-8DD3-30529704C6A8}" dt="2021-08-26T10:01:16.399" v="153" actId="20577"/>
        <pc:sldMkLst>
          <pc:docMk/>
          <pc:sldMk cId="2138289223" sldId="265"/>
        </pc:sldMkLst>
        <pc:spChg chg="del">
          <ac:chgData name="Benny Nymark Andersen, Transportgruppen/BAU" userId="0f96987a-8de9-421e-b9cd-2b7ff2138038" providerId="ADAL" clId="{4FD90258-917D-4AF9-8DD3-30529704C6A8}" dt="2021-08-26T09:57:49.405" v="142" actId="478"/>
          <ac:spMkLst>
            <pc:docMk/>
            <pc:sldMk cId="2138289223" sldId="265"/>
            <ac:spMk id="3" creationId="{4F96F390-BA35-45E5-8559-199D6EC97C17}"/>
          </ac:spMkLst>
        </pc:spChg>
        <pc:spChg chg="add mod">
          <ac:chgData name="Benny Nymark Andersen, Transportgruppen/BAU" userId="0f96987a-8de9-421e-b9cd-2b7ff2138038" providerId="ADAL" clId="{4FD90258-917D-4AF9-8DD3-30529704C6A8}" dt="2021-08-26T09:59:54.139" v="147" actId="1076"/>
          <ac:spMkLst>
            <pc:docMk/>
            <pc:sldMk cId="2138289223" sldId="265"/>
            <ac:spMk id="5" creationId="{AC260250-6A7C-4B7C-8121-8F9FC364005D}"/>
          </ac:spMkLst>
        </pc:spChg>
        <pc:spChg chg="add mod">
          <ac:chgData name="Benny Nymark Andersen, Transportgruppen/BAU" userId="0f96987a-8de9-421e-b9cd-2b7ff2138038" providerId="ADAL" clId="{4FD90258-917D-4AF9-8DD3-30529704C6A8}" dt="2021-08-26T10:01:16.399" v="153" actId="20577"/>
          <ac:spMkLst>
            <pc:docMk/>
            <pc:sldMk cId="2138289223" sldId="265"/>
            <ac:spMk id="7" creationId="{B437EFF4-340D-42BF-858F-E1A93F377A0E}"/>
          </ac:spMkLst>
        </pc:spChg>
      </pc:sldChg>
      <pc:sldChg chg="addSp modSp add mod">
        <pc:chgData name="Benny Nymark Andersen, Transportgruppen/BAU" userId="0f96987a-8de9-421e-b9cd-2b7ff2138038" providerId="ADAL" clId="{4FD90258-917D-4AF9-8DD3-30529704C6A8}" dt="2021-08-26T10:05:46.902" v="184" actId="20577"/>
        <pc:sldMkLst>
          <pc:docMk/>
          <pc:sldMk cId="1874578400" sldId="266"/>
        </pc:sldMkLst>
        <pc:spChg chg="mod">
          <ac:chgData name="Benny Nymark Andersen, Transportgruppen/BAU" userId="0f96987a-8de9-421e-b9cd-2b7ff2138038" providerId="ADAL" clId="{4FD90258-917D-4AF9-8DD3-30529704C6A8}" dt="2021-08-26T10:04:08.108" v="174" actId="1076"/>
          <ac:spMkLst>
            <pc:docMk/>
            <pc:sldMk cId="1874578400" sldId="266"/>
            <ac:spMk id="4" creationId="{A6610418-7AF3-4EDF-860B-2CD3237BC00B}"/>
          </ac:spMkLst>
        </pc:spChg>
        <pc:spChg chg="mod">
          <ac:chgData name="Benny Nymark Andersen, Transportgruppen/BAU" userId="0f96987a-8de9-421e-b9cd-2b7ff2138038" providerId="ADAL" clId="{4FD90258-917D-4AF9-8DD3-30529704C6A8}" dt="2021-08-26T10:04:12.286" v="175" actId="1076"/>
          <ac:spMkLst>
            <pc:docMk/>
            <pc:sldMk cId="1874578400" sldId="266"/>
            <ac:spMk id="5" creationId="{AC260250-6A7C-4B7C-8121-8F9FC364005D}"/>
          </ac:spMkLst>
        </pc:spChg>
        <pc:spChg chg="add mod">
          <ac:chgData name="Benny Nymark Andersen, Transportgruppen/BAU" userId="0f96987a-8de9-421e-b9cd-2b7ff2138038" providerId="ADAL" clId="{4FD90258-917D-4AF9-8DD3-30529704C6A8}" dt="2021-08-26T10:05:46.902" v="184" actId="20577"/>
          <ac:spMkLst>
            <pc:docMk/>
            <pc:sldMk cId="1874578400" sldId="266"/>
            <ac:spMk id="6" creationId="{0CAF7F56-EA2D-4231-9F83-25A969859B84}"/>
          </ac:spMkLst>
        </pc:spChg>
      </pc:sldChg>
      <pc:sldChg chg="addSp delSp modSp add mod">
        <pc:chgData name="Benny Nymark Andersen, Transportgruppen/BAU" userId="0f96987a-8de9-421e-b9cd-2b7ff2138038" providerId="ADAL" clId="{4FD90258-917D-4AF9-8DD3-30529704C6A8}" dt="2021-08-26T10:28:55.979" v="256" actId="14100"/>
        <pc:sldMkLst>
          <pc:docMk/>
          <pc:sldMk cId="2058174006" sldId="267"/>
        </pc:sldMkLst>
        <pc:spChg chg="add mod">
          <ac:chgData name="Benny Nymark Andersen, Transportgruppen/BAU" userId="0f96987a-8de9-421e-b9cd-2b7ff2138038" providerId="ADAL" clId="{4FD90258-917D-4AF9-8DD3-30529704C6A8}" dt="2021-08-26T10:28:55.979" v="256" actId="14100"/>
          <ac:spMkLst>
            <pc:docMk/>
            <pc:sldMk cId="2058174006" sldId="267"/>
            <ac:spMk id="3" creationId="{F152D68B-B21D-4651-A56A-ABF3448C812F}"/>
          </ac:spMkLst>
        </pc:spChg>
        <pc:spChg chg="del">
          <ac:chgData name="Benny Nymark Andersen, Transportgruppen/BAU" userId="0f96987a-8de9-421e-b9cd-2b7ff2138038" providerId="ADAL" clId="{4FD90258-917D-4AF9-8DD3-30529704C6A8}" dt="2021-08-26T10:09:46.963" v="202" actId="478"/>
          <ac:spMkLst>
            <pc:docMk/>
            <pc:sldMk cId="2058174006" sldId="267"/>
            <ac:spMk id="5" creationId="{AC260250-6A7C-4B7C-8121-8F9FC364005D}"/>
          </ac:spMkLst>
        </pc:spChg>
        <pc:spChg chg="del">
          <ac:chgData name="Benny Nymark Andersen, Transportgruppen/BAU" userId="0f96987a-8de9-421e-b9cd-2b7ff2138038" providerId="ADAL" clId="{4FD90258-917D-4AF9-8DD3-30529704C6A8}" dt="2021-08-26T10:09:43.712" v="201" actId="478"/>
          <ac:spMkLst>
            <pc:docMk/>
            <pc:sldMk cId="2058174006" sldId="267"/>
            <ac:spMk id="6" creationId="{0CAF7F56-EA2D-4231-9F83-25A969859B84}"/>
          </ac:spMkLst>
        </pc:spChg>
      </pc:sldChg>
      <pc:sldChg chg="modSp add mod">
        <pc:chgData name="Benny Nymark Andersen, Transportgruppen/BAU" userId="0f96987a-8de9-421e-b9cd-2b7ff2138038" providerId="ADAL" clId="{4FD90258-917D-4AF9-8DD3-30529704C6A8}" dt="2021-08-26T10:28:03.527" v="254" actId="20577"/>
        <pc:sldMkLst>
          <pc:docMk/>
          <pc:sldMk cId="1916035782" sldId="268"/>
        </pc:sldMkLst>
        <pc:spChg chg="mod">
          <ac:chgData name="Benny Nymark Andersen, Transportgruppen/BAU" userId="0f96987a-8de9-421e-b9cd-2b7ff2138038" providerId="ADAL" clId="{4FD90258-917D-4AF9-8DD3-30529704C6A8}" dt="2021-08-26T10:28:03.527" v="254" actId="20577"/>
          <ac:spMkLst>
            <pc:docMk/>
            <pc:sldMk cId="1916035782" sldId="268"/>
            <ac:spMk id="3" creationId="{F152D68B-B21D-4651-A56A-ABF3448C812F}"/>
          </ac:spMkLst>
        </pc:spChg>
      </pc:sldChg>
      <pc:sldChg chg="modSp add mod">
        <pc:chgData name="Benny Nymark Andersen, Transportgruppen/BAU" userId="0f96987a-8de9-421e-b9cd-2b7ff2138038" providerId="ADAL" clId="{4FD90258-917D-4AF9-8DD3-30529704C6A8}" dt="2021-08-26T10:34:52.058" v="501" actId="115"/>
        <pc:sldMkLst>
          <pc:docMk/>
          <pc:sldMk cId="2103535607" sldId="269"/>
        </pc:sldMkLst>
        <pc:spChg chg="mod">
          <ac:chgData name="Benny Nymark Andersen, Transportgruppen/BAU" userId="0f96987a-8de9-421e-b9cd-2b7ff2138038" providerId="ADAL" clId="{4FD90258-917D-4AF9-8DD3-30529704C6A8}" dt="2021-08-26T10:34:52.058" v="501" actId="115"/>
          <ac:spMkLst>
            <pc:docMk/>
            <pc:sldMk cId="2103535607" sldId="269"/>
            <ac:spMk id="3" creationId="{F152D68B-B21D-4651-A56A-ABF3448C812F}"/>
          </ac:spMkLst>
        </pc:spChg>
      </pc:sldChg>
      <pc:sldChg chg="add ord">
        <pc:chgData name="Benny Nymark Andersen, Transportgruppen/BAU" userId="0f96987a-8de9-421e-b9cd-2b7ff2138038" providerId="ADAL" clId="{4FD90258-917D-4AF9-8DD3-30529704C6A8}" dt="2021-08-26T10:35:55.237" v="504"/>
        <pc:sldMkLst>
          <pc:docMk/>
          <pc:sldMk cId="3640768210" sldId="270"/>
        </pc:sldMkLst>
      </pc:sldChg>
      <pc:sldChg chg="add ord">
        <pc:chgData name="Benny Nymark Andersen, Transportgruppen/BAU" userId="0f96987a-8de9-421e-b9cd-2b7ff2138038" providerId="ADAL" clId="{4FD90258-917D-4AF9-8DD3-30529704C6A8}" dt="2021-08-26T10:36:06.130" v="507"/>
        <pc:sldMkLst>
          <pc:docMk/>
          <pc:sldMk cId="189760360" sldId="271"/>
        </pc:sldMkLst>
      </pc:sldChg>
      <pc:sldChg chg="add ord">
        <pc:chgData name="Benny Nymark Andersen, Transportgruppen/BAU" userId="0f96987a-8de9-421e-b9cd-2b7ff2138038" providerId="ADAL" clId="{4FD90258-917D-4AF9-8DD3-30529704C6A8}" dt="2021-08-26T10:36:17.144" v="510"/>
        <pc:sldMkLst>
          <pc:docMk/>
          <pc:sldMk cId="2226166860" sldId="272"/>
        </pc:sldMkLst>
      </pc:sldChg>
      <pc:sldChg chg="addSp delSp modSp add mod">
        <pc:chgData name="Benny Nymark Andersen, Transportgruppen/BAU" userId="0f96987a-8de9-421e-b9cd-2b7ff2138038" providerId="ADAL" clId="{4FD90258-917D-4AF9-8DD3-30529704C6A8}" dt="2021-08-26T10:42:41.357" v="537" actId="14100"/>
        <pc:sldMkLst>
          <pc:docMk/>
          <pc:sldMk cId="1993246772" sldId="273"/>
        </pc:sldMkLst>
        <pc:spChg chg="del">
          <ac:chgData name="Benny Nymark Andersen, Transportgruppen/BAU" userId="0f96987a-8de9-421e-b9cd-2b7ff2138038" providerId="ADAL" clId="{4FD90258-917D-4AF9-8DD3-30529704C6A8}" dt="2021-08-26T10:41:03.633" v="522" actId="478"/>
          <ac:spMkLst>
            <pc:docMk/>
            <pc:sldMk cId="1993246772" sldId="273"/>
            <ac:spMk id="5" creationId="{08DE08E1-0C69-447E-B9F1-D72E6AB8F128}"/>
          </ac:spMkLst>
        </pc:spChg>
        <pc:spChg chg="add mod">
          <ac:chgData name="Benny Nymark Andersen, Transportgruppen/BAU" userId="0f96987a-8de9-421e-b9cd-2b7ff2138038" providerId="ADAL" clId="{4FD90258-917D-4AF9-8DD3-30529704C6A8}" dt="2021-08-26T10:42:41.357" v="537" actId="14100"/>
          <ac:spMkLst>
            <pc:docMk/>
            <pc:sldMk cId="1993246772" sldId="273"/>
            <ac:spMk id="7" creationId="{92E4A2C6-770E-4E11-8182-2DAE9075A300}"/>
          </ac:spMkLst>
        </pc:spChg>
        <pc:picChg chg="add mod">
          <ac:chgData name="Benny Nymark Andersen, Transportgruppen/BAU" userId="0f96987a-8de9-421e-b9cd-2b7ff2138038" providerId="ADAL" clId="{4FD90258-917D-4AF9-8DD3-30529704C6A8}" dt="2021-08-26T10:41:28.042" v="530" actId="14100"/>
          <ac:picMkLst>
            <pc:docMk/>
            <pc:sldMk cId="1993246772" sldId="273"/>
            <ac:picMk id="4" creationId="{85D03BEE-0B3B-4F58-A5B2-C75523584351}"/>
          </ac:picMkLst>
        </pc:picChg>
      </pc:sldChg>
      <pc:sldChg chg="add del">
        <pc:chgData name="Benny Nymark Andersen, Transportgruppen/BAU" userId="0f96987a-8de9-421e-b9cd-2b7ff2138038" providerId="ADAL" clId="{4FD90258-917D-4AF9-8DD3-30529704C6A8}" dt="2021-08-26T10:40:23.089" v="521" actId="47"/>
        <pc:sldMkLst>
          <pc:docMk/>
          <pc:sldMk cId="1354683744" sldId="274"/>
        </pc:sldMkLst>
      </pc:sldChg>
      <pc:sldChg chg="addSp delSp modSp add mod">
        <pc:chgData name="Benny Nymark Andersen, Transportgruppen/BAU" userId="0f96987a-8de9-421e-b9cd-2b7ff2138038" providerId="ADAL" clId="{4FD90258-917D-4AF9-8DD3-30529704C6A8}" dt="2021-08-26T10:58:29.547" v="544" actId="14100"/>
        <pc:sldMkLst>
          <pc:docMk/>
          <pc:sldMk cId="1391612478" sldId="274"/>
        </pc:sldMkLst>
        <pc:spChg chg="del">
          <ac:chgData name="Benny Nymark Andersen, Transportgruppen/BAU" userId="0f96987a-8de9-421e-b9cd-2b7ff2138038" providerId="ADAL" clId="{4FD90258-917D-4AF9-8DD3-30529704C6A8}" dt="2021-08-26T10:58:10.567" v="540" actId="478"/>
          <ac:spMkLst>
            <pc:docMk/>
            <pc:sldMk cId="1391612478" sldId="274"/>
            <ac:spMk id="2" creationId="{1A4F0991-1D32-4A16-9707-F9E55C8755AF}"/>
          </ac:spMkLst>
        </pc:spChg>
        <pc:spChg chg="del">
          <ac:chgData name="Benny Nymark Andersen, Transportgruppen/BAU" userId="0f96987a-8de9-421e-b9cd-2b7ff2138038" providerId="ADAL" clId="{4FD90258-917D-4AF9-8DD3-30529704C6A8}" dt="2021-08-26T10:58:06.325" v="539"/>
          <ac:spMkLst>
            <pc:docMk/>
            <pc:sldMk cId="1391612478" sldId="274"/>
            <ac:spMk id="3" creationId="{4F96F390-BA35-45E5-8559-199D6EC97C17}"/>
          </ac:spMkLst>
        </pc:spChg>
        <pc:picChg chg="add mod">
          <ac:chgData name="Benny Nymark Andersen, Transportgruppen/BAU" userId="0f96987a-8de9-421e-b9cd-2b7ff2138038" providerId="ADAL" clId="{4FD90258-917D-4AF9-8DD3-30529704C6A8}" dt="2021-08-26T10:58:29.547" v="544" actId="14100"/>
          <ac:picMkLst>
            <pc:docMk/>
            <pc:sldMk cId="1391612478" sldId="274"/>
            <ac:picMk id="4" creationId="{EA365C9F-02C8-47B0-8AF6-0868241A67D4}"/>
          </ac:picMkLst>
        </pc:picChg>
      </pc:sldChg>
    </pc:docChg>
  </pc:docChgLst>
  <pc:docChgLst>
    <pc:chgData name="Benny Nymark Andersen, Transportgruppen/BAU" userId="0f96987a-8de9-421e-b9cd-2b7ff2138038" providerId="ADAL" clId="{E28890AA-DCC7-4177-8DDC-A85BAE76C8B9}"/>
    <pc:docChg chg="undo custSel addSld modSld sldOrd">
      <pc:chgData name="Benny Nymark Andersen, Transportgruppen/BAU" userId="0f96987a-8de9-421e-b9cd-2b7ff2138038" providerId="ADAL" clId="{E28890AA-DCC7-4177-8DDC-A85BAE76C8B9}" dt="2021-08-26T12:27:26.354" v="475" actId="1076"/>
      <pc:docMkLst>
        <pc:docMk/>
      </pc:docMkLst>
      <pc:sldChg chg="modSp mod">
        <pc:chgData name="Benny Nymark Andersen, Transportgruppen/BAU" userId="0f96987a-8de9-421e-b9cd-2b7ff2138038" providerId="ADAL" clId="{E28890AA-DCC7-4177-8DDC-A85BAE76C8B9}" dt="2021-08-26T11:52:32.325" v="76" actId="115"/>
        <pc:sldMkLst>
          <pc:docMk/>
          <pc:sldMk cId="2323020175" sldId="257"/>
        </pc:sldMkLst>
        <pc:spChg chg="mod">
          <ac:chgData name="Benny Nymark Andersen, Transportgruppen/BAU" userId="0f96987a-8de9-421e-b9cd-2b7ff2138038" providerId="ADAL" clId="{E28890AA-DCC7-4177-8DDC-A85BAE76C8B9}" dt="2021-08-26T11:52:32.325" v="76" actId="115"/>
          <ac:spMkLst>
            <pc:docMk/>
            <pc:sldMk cId="2323020175" sldId="257"/>
            <ac:spMk id="4" creationId="{A6610418-7AF3-4EDF-860B-2CD3237BC00B}"/>
          </ac:spMkLst>
        </pc:spChg>
      </pc:sldChg>
      <pc:sldChg chg="modSp mod">
        <pc:chgData name="Benny Nymark Andersen, Transportgruppen/BAU" userId="0f96987a-8de9-421e-b9cd-2b7ff2138038" providerId="ADAL" clId="{E28890AA-DCC7-4177-8DDC-A85BAE76C8B9}" dt="2021-08-26T11:13:53.552" v="3" actId="1076"/>
        <pc:sldMkLst>
          <pc:docMk/>
          <pc:sldMk cId="1209293772" sldId="261"/>
        </pc:sldMkLst>
        <pc:spChg chg="mod">
          <ac:chgData name="Benny Nymark Andersen, Transportgruppen/BAU" userId="0f96987a-8de9-421e-b9cd-2b7ff2138038" providerId="ADAL" clId="{E28890AA-DCC7-4177-8DDC-A85BAE76C8B9}" dt="2021-08-26T11:13:53.552" v="3" actId="1076"/>
          <ac:spMkLst>
            <pc:docMk/>
            <pc:sldMk cId="1209293772" sldId="261"/>
            <ac:spMk id="3" creationId="{4F96F390-BA35-45E5-8559-199D6EC97C17}"/>
          </ac:spMkLst>
        </pc:spChg>
        <pc:spChg chg="mod">
          <ac:chgData name="Benny Nymark Andersen, Transportgruppen/BAU" userId="0f96987a-8de9-421e-b9cd-2b7ff2138038" providerId="ADAL" clId="{E28890AA-DCC7-4177-8DDC-A85BAE76C8B9}" dt="2021-08-26T11:13:44.470" v="2" actId="122"/>
          <ac:spMkLst>
            <pc:docMk/>
            <pc:sldMk cId="1209293772" sldId="261"/>
            <ac:spMk id="4" creationId="{A6610418-7AF3-4EDF-860B-2CD3237BC00B}"/>
          </ac:spMkLst>
        </pc:spChg>
      </pc:sldChg>
      <pc:sldChg chg="addSp delSp modSp mod">
        <pc:chgData name="Benny Nymark Andersen, Transportgruppen/BAU" userId="0f96987a-8de9-421e-b9cd-2b7ff2138038" providerId="ADAL" clId="{E28890AA-DCC7-4177-8DDC-A85BAE76C8B9}" dt="2021-08-26T11:43:42.165" v="32" actId="1076"/>
        <pc:sldMkLst>
          <pc:docMk/>
          <pc:sldMk cId="189760360" sldId="271"/>
        </pc:sldMkLst>
        <pc:spChg chg="mod">
          <ac:chgData name="Benny Nymark Andersen, Transportgruppen/BAU" userId="0f96987a-8de9-421e-b9cd-2b7ff2138038" providerId="ADAL" clId="{E28890AA-DCC7-4177-8DDC-A85BAE76C8B9}" dt="2021-08-26T11:43:42.165" v="32" actId="1076"/>
          <ac:spMkLst>
            <pc:docMk/>
            <pc:sldMk cId="189760360" sldId="271"/>
            <ac:spMk id="2" creationId="{1A4F0991-1D32-4A16-9707-F9E55C8755AF}"/>
          </ac:spMkLst>
        </pc:spChg>
        <pc:spChg chg="del">
          <ac:chgData name="Benny Nymark Andersen, Transportgruppen/BAU" userId="0f96987a-8de9-421e-b9cd-2b7ff2138038" providerId="ADAL" clId="{E28890AA-DCC7-4177-8DDC-A85BAE76C8B9}" dt="2021-08-26T11:42:15.414" v="13" actId="478"/>
          <ac:spMkLst>
            <pc:docMk/>
            <pc:sldMk cId="189760360" sldId="271"/>
            <ac:spMk id="3" creationId="{4F96F390-BA35-45E5-8559-199D6EC97C17}"/>
          </ac:spMkLst>
        </pc:spChg>
        <pc:picChg chg="add mod">
          <ac:chgData name="Benny Nymark Andersen, Transportgruppen/BAU" userId="0f96987a-8de9-421e-b9cd-2b7ff2138038" providerId="ADAL" clId="{E28890AA-DCC7-4177-8DDC-A85BAE76C8B9}" dt="2021-08-26T11:43:12.743" v="27" actId="14100"/>
          <ac:picMkLst>
            <pc:docMk/>
            <pc:sldMk cId="189760360" sldId="271"/>
            <ac:picMk id="4" creationId="{3AAF235B-26EF-4B82-8352-CDB4BA345A75}"/>
          </ac:picMkLst>
        </pc:picChg>
      </pc:sldChg>
      <pc:sldChg chg="add ord">
        <pc:chgData name="Benny Nymark Andersen, Transportgruppen/BAU" userId="0f96987a-8de9-421e-b9cd-2b7ff2138038" providerId="ADAL" clId="{E28890AA-DCC7-4177-8DDC-A85BAE76C8B9}" dt="2021-08-26T11:39:00.037" v="6"/>
        <pc:sldMkLst>
          <pc:docMk/>
          <pc:sldMk cId="2444426981" sldId="275"/>
        </pc:sldMkLst>
      </pc:sldChg>
      <pc:sldChg chg="addSp delSp modSp add mod">
        <pc:chgData name="Benny Nymark Andersen, Transportgruppen/BAU" userId="0f96987a-8de9-421e-b9cd-2b7ff2138038" providerId="ADAL" clId="{E28890AA-DCC7-4177-8DDC-A85BAE76C8B9}" dt="2021-08-26T11:46:40.951" v="43" actId="14100"/>
        <pc:sldMkLst>
          <pc:docMk/>
          <pc:sldMk cId="2316853275" sldId="276"/>
        </pc:sldMkLst>
        <pc:spChg chg="del">
          <ac:chgData name="Benny Nymark Andersen, Transportgruppen/BAU" userId="0f96987a-8de9-421e-b9cd-2b7ff2138038" providerId="ADAL" clId="{E28890AA-DCC7-4177-8DDC-A85BAE76C8B9}" dt="2021-08-26T11:46:09.341" v="37" actId="478"/>
          <ac:spMkLst>
            <pc:docMk/>
            <pc:sldMk cId="2316853275" sldId="276"/>
            <ac:spMk id="2" creationId="{1A4F0991-1D32-4A16-9707-F9E55C8755AF}"/>
          </ac:spMkLst>
        </pc:spChg>
        <pc:spChg chg="del mod">
          <ac:chgData name="Benny Nymark Andersen, Transportgruppen/BAU" userId="0f96987a-8de9-421e-b9cd-2b7ff2138038" providerId="ADAL" clId="{E28890AA-DCC7-4177-8DDC-A85BAE76C8B9}" dt="2021-08-26T11:46:29.252" v="40" actId="478"/>
          <ac:spMkLst>
            <pc:docMk/>
            <pc:sldMk cId="2316853275" sldId="276"/>
            <ac:spMk id="3" creationId="{4F96F390-BA35-45E5-8559-199D6EC97C17}"/>
          </ac:spMkLst>
        </pc:spChg>
        <pc:picChg chg="add mod">
          <ac:chgData name="Benny Nymark Andersen, Transportgruppen/BAU" userId="0f96987a-8de9-421e-b9cd-2b7ff2138038" providerId="ADAL" clId="{E28890AA-DCC7-4177-8DDC-A85BAE76C8B9}" dt="2021-08-26T11:46:40.951" v="43" actId="14100"/>
          <ac:picMkLst>
            <pc:docMk/>
            <pc:sldMk cId="2316853275" sldId="276"/>
            <ac:picMk id="4" creationId="{DE8DDF8B-3D1B-4DC0-AE97-DEE236DCD59E}"/>
          </ac:picMkLst>
        </pc:picChg>
      </pc:sldChg>
      <pc:sldChg chg="addSp delSp modSp add mod">
        <pc:chgData name="Benny Nymark Andersen, Transportgruppen/BAU" userId="0f96987a-8de9-421e-b9cd-2b7ff2138038" providerId="ADAL" clId="{E28890AA-DCC7-4177-8DDC-A85BAE76C8B9}" dt="2021-08-26T11:52:45.995" v="78" actId="14100"/>
        <pc:sldMkLst>
          <pc:docMk/>
          <pc:sldMk cId="2783548795" sldId="277"/>
        </pc:sldMkLst>
        <pc:spChg chg="del">
          <ac:chgData name="Benny Nymark Andersen, Transportgruppen/BAU" userId="0f96987a-8de9-421e-b9cd-2b7ff2138038" providerId="ADAL" clId="{E28890AA-DCC7-4177-8DDC-A85BAE76C8B9}" dt="2021-08-26T11:48:42.797" v="46" actId="478"/>
          <ac:spMkLst>
            <pc:docMk/>
            <pc:sldMk cId="2783548795" sldId="277"/>
            <ac:spMk id="3" creationId="{4F96F390-BA35-45E5-8559-199D6EC97C17}"/>
          </ac:spMkLst>
        </pc:spChg>
        <pc:spChg chg="mod">
          <ac:chgData name="Benny Nymark Andersen, Transportgruppen/BAU" userId="0f96987a-8de9-421e-b9cd-2b7ff2138038" providerId="ADAL" clId="{E28890AA-DCC7-4177-8DDC-A85BAE76C8B9}" dt="2021-08-26T11:52:45.995" v="78" actId="14100"/>
          <ac:spMkLst>
            <pc:docMk/>
            <pc:sldMk cId="2783548795" sldId="277"/>
            <ac:spMk id="4" creationId="{A6610418-7AF3-4EDF-860B-2CD3237BC00B}"/>
          </ac:spMkLst>
        </pc:spChg>
        <pc:picChg chg="add mod ord">
          <ac:chgData name="Benny Nymark Andersen, Transportgruppen/BAU" userId="0f96987a-8de9-421e-b9cd-2b7ff2138038" providerId="ADAL" clId="{E28890AA-DCC7-4177-8DDC-A85BAE76C8B9}" dt="2021-08-26T11:49:39.673" v="57" actId="14100"/>
          <ac:picMkLst>
            <pc:docMk/>
            <pc:sldMk cId="2783548795" sldId="277"/>
            <ac:picMk id="5" creationId="{F422A94D-21A9-4C7F-92B3-48525C3F0E36}"/>
          </ac:picMkLst>
        </pc:picChg>
      </pc:sldChg>
      <pc:sldChg chg="addSp delSp modSp add mod">
        <pc:chgData name="Benny Nymark Andersen, Transportgruppen/BAU" userId="0f96987a-8de9-421e-b9cd-2b7ff2138038" providerId="ADAL" clId="{E28890AA-DCC7-4177-8DDC-A85BAE76C8B9}" dt="2021-08-26T12:10:49.838" v="214" actId="1076"/>
        <pc:sldMkLst>
          <pc:docMk/>
          <pc:sldMk cId="2110037984" sldId="278"/>
        </pc:sldMkLst>
        <pc:spChg chg="del">
          <ac:chgData name="Benny Nymark Andersen, Transportgruppen/BAU" userId="0f96987a-8de9-421e-b9cd-2b7ff2138038" providerId="ADAL" clId="{E28890AA-DCC7-4177-8DDC-A85BAE76C8B9}" dt="2021-08-26T12:10:02.838" v="206" actId="478"/>
          <ac:spMkLst>
            <pc:docMk/>
            <pc:sldMk cId="2110037984" sldId="278"/>
            <ac:spMk id="3" creationId="{4F96F390-BA35-45E5-8559-199D6EC97C17}"/>
          </ac:spMkLst>
        </pc:spChg>
        <pc:spChg chg="mod">
          <ac:chgData name="Benny Nymark Andersen, Transportgruppen/BAU" userId="0f96987a-8de9-421e-b9cd-2b7ff2138038" providerId="ADAL" clId="{E28890AA-DCC7-4177-8DDC-A85BAE76C8B9}" dt="2021-08-26T11:51:56.695" v="72" actId="115"/>
          <ac:spMkLst>
            <pc:docMk/>
            <pc:sldMk cId="2110037984" sldId="278"/>
            <ac:spMk id="4" creationId="{A6610418-7AF3-4EDF-860B-2CD3237BC00B}"/>
          </ac:spMkLst>
        </pc:spChg>
        <pc:picChg chg="add mod">
          <ac:chgData name="Benny Nymark Andersen, Transportgruppen/BAU" userId="0f96987a-8de9-421e-b9cd-2b7ff2138038" providerId="ADAL" clId="{E28890AA-DCC7-4177-8DDC-A85BAE76C8B9}" dt="2021-08-26T12:10:49.838" v="214" actId="1076"/>
          <ac:picMkLst>
            <pc:docMk/>
            <pc:sldMk cId="2110037984" sldId="278"/>
            <ac:picMk id="5" creationId="{D86BA1FD-F2F3-4C8B-9338-374235AAFBFE}"/>
          </ac:picMkLst>
        </pc:picChg>
      </pc:sldChg>
      <pc:sldChg chg="addSp delSp modSp add mod ord">
        <pc:chgData name="Benny Nymark Andersen, Transportgruppen/BAU" userId="0f96987a-8de9-421e-b9cd-2b7ff2138038" providerId="ADAL" clId="{E28890AA-DCC7-4177-8DDC-A85BAE76C8B9}" dt="2021-08-26T11:52:15.948" v="74" actId="14100"/>
        <pc:sldMkLst>
          <pc:docMk/>
          <pc:sldMk cId="1026765508" sldId="279"/>
        </pc:sldMkLst>
        <pc:spChg chg="del">
          <ac:chgData name="Benny Nymark Andersen, Transportgruppen/BAU" userId="0f96987a-8de9-421e-b9cd-2b7ff2138038" providerId="ADAL" clId="{E28890AA-DCC7-4177-8DDC-A85BAE76C8B9}" dt="2021-08-26T11:50:20.725" v="59" actId="478"/>
          <ac:spMkLst>
            <pc:docMk/>
            <pc:sldMk cId="1026765508" sldId="279"/>
            <ac:spMk id="3" creationId="{4F96F390-BA35-45E5-8559-199D6EC97C17}"/>
          </ac:spMkLst>
        </pc:spChg>
        <pc:spChg chg="mod">
          <ac:chgData name="Benny Nymark Andersen, Transportgruppen/BAU" userId="0f96987a-8de9-421e-b9cd-2b7ff2138038" providerId="ADAL" clId="{E28890AA-DCC7-4177-8DDC-A85BAE76C8B9}" dt="2021-08-26T11:52:15.948" v="74" actId="14100"/>
          <ac:spMkLst>
            <pc:docMk/>
            <pc:sldMk cId="1026765508" sldId="279"/>
            <ac:spMk id="4" creationId="{A6610418-7AF3-4EDF-860B-2CD3237BC00B}"/>
          </ac:spMkLst>
        </pc:spChg>
        <pc:spChg chg="add mod">
          <ac:chgData name="Benny Nymark Andersen, Transportgruppen/BAU" userId="0f96987a-8de9-421e-b9cd-2b7ff2138038" providerId="ADAL" clId="{E28890AA-DCC7-4177-8DDC-A85BAE76C8B9}" dt="2021-08-26T11:51:31.176" v="69" actId="1076"/>
          <ac:spMkLst>
            <pc:docMk/>
            <pc:sldMk cId="1026765508" sldId="279"/>
            <ac:spMk id="6" creationId="{49F445C7-8066-4E15-8B8E-77D2AD8C55C6}"/>
          </ac:spMkLst>
        </pc:spChg>
        <pc:picChg chg="add mod ord">
          <ac:chgData name="Benny Nymark Andersen, Transportgruppen/BAU" userId="0f96987a-8de9-421e-b9cd-2b7ff2138038" providerId="ADAL" clId="{E28890AA-DCC7-4177-8DDC-A85BAE76C8B9}" dt="2021-08-26T11:50:45.317" v="65" actId="1076"/>
          <ac:picMkLst>
            <pc:docMk/>
            <pc:sldMk cId="1026765508" sldId="279"/>
            <ac:picMk id="5" creationId="{A8A94879-CD2B-4A05-AB69-4C2921F0275C}"/>
          </ac:picMkLst>
        </pc:picChg>
      </pc:sldChg>
      <pc:sldChg chg="addSp delSp modSp add mod ord">
        <pc:chgData name="Benny Nymark Andersen, Transportgruppen/BAU" userId="0f96987a-8de9-421e-b9cd-2b7ff2138038" providerId="ADAL" clId="{E28890AA-DCC7-4177-8DDC-A85BAE76C8B9}" dt="2021-08-26T11:58:06.227" v="135"/>
        <pc:sldMkLst>
          <pc:docMk/>
          <pc:sldMk cId="1271203952" sldId="280"/>
        </pc:sldMkLst>
        <pc:spChg chg="del">
          <ac:chgData name="Benny Nymark Andersen, Transportgruppen/BAU" userId="0f96987a-8de9-421e-b9cd-2b7ff2138038" providerId="ADAL" clId="{E28890AA-DCC7-4177-8DDC-A85BAE76C8B9}" dt="2021-08-26T11:54:04.950" v="80" actId="478"/>
          <ac:spMkLst>
            <pc:docMk/>
            <pc:sldMk cId="1271203952" sldId="280"/>
            <ac:spMk id="3" creationId="{4F96F390-BA35-45E5-8559-199D6EC97C17}"/>
          </ac:spMkLst>
        </pc:spChg>
        <pc:spChg chg="add mod">
          <ac:chgData name="Benny Nymark Andersen, Transportgruppen/BAU" userId="0f96987a-8de9-421e-b9cd-2b7ff2138038" providerId="ADAL" clId="{E28890AA-DCC7-4177-8DDC-A85BAE76C8B9}" dt="2021-08-26T11:54:17.667" v="83" actId="1076"/>
          <ac:spMkLst>
            <pc:docMk/>
            <pc:sldMk cId="1271203952" sldId="280"/>
            <ac:spMk id="5" creationId="{B3C1EA57-F922-4824-B82A-3CDA2DB0334E}"/>
          </ac:spMkLst>
        </pc:spChg>
        <pc:spChg chg="add mod">
          <ac:chgData name="Benny Nymark Andersen, Transportgruppen/BAU" userId="0f96987a-8de9-421e-b9cd-2b7ff2138038" providerId="ADAL" clId="{E28890AA-DCC7-4177-8DDC-A85BAE76C8B9}" dt="2021-08-26T11:56:26.446" v="120" actId="1076"/>
          <ac:spMkLst>
            <pc:docMk/>
            <pc:sldMk cId="1271203952" sldId="280"/>
            <ac:spMk id="6" creationId="{7B5DDA53-ECED-499F-9195-A92024D571DB}"/>
          </ac:spMkLst>
        </pc:spChg>
        <pc:spChg chg="add mod">
          <ac:chgData name="Benny Nymark Andersen, Transportgruppen/BAU" userId="0f96987a-8de9-421e-b9cd-2b7ff2138038" providerId="ADAL" clId="{E28890AA-DCC7-4177-8DDC-A85BAE76C8B9}" dt="2021-08-26T11:57:45.751" v="132" actId="1076"/>
          <ac:spMkLst>
            <pc:docMk/>
            <pc:sldMk cId="1271203952" sldId="280"/>
            <ac:spMk id="7" creationId="{F6562551-D2B2-4994-9BD1-7270913BACB9}"/>
          </ac:spMkLst>
        </pc:spChg>
        <pc:spChg chg="add mod">
          <ac:chgData name="Benny Nymark Andersen, Transportgruppen/BAU" userId="0f96987a-8de9-421e-b9cd-2b7ff2138038" providerId="ADAL" clId="{E28890AA-DCC7-4177-8DDC-A85BAE76C8B9}" dt="2021-08-26T11:56:57.703" v="124" actId="1076"/>
          <ac:spMkLst>
            <pc:docMk/>
            <pc:sldMk cId="1271203952" sldId="280"/>
            <ac:spMk id="8" creationId="{6AE446DA-24B9-40FF-807F-A770F6BB798B}"/>
          </ac:spMkLst>
        </pc:spChg>
        <pc:picChg chg="add mod ord">
          <ac:chgData name="Benny Nymark Andersen, Transportgruppen/BAU" userId="0f96987a-8de9-421e-b9cd-2b7ff2138038" providerId="ADAL" clId="{E28890AA-DCC7-4177-8DDC-A85BAE76C8B9}" dt="2021-08-26T11:57:49.587" v="133" actId="1076"/>
          <ac:picMkLst>
            <pc:docMk/>
            <pc:sldMk cId="1271203952" sldId="280"/>
            <ac:picMk id="9" creationId="{2512A21B-EC4F-4D73-AF1C-CEA0BA67DF7F}"/>
          </ac:picMkLst>
        </pc:picChg>
      </pc:sldChg>
      <pc:sldChg chg="addSp delSp modSp add mod ord">
        <pc:chgData name="Benny Nymark Andersen, Transportgruppen/BAU" userId="0f96987a-8de9-421e-b9cd-2b7ff2138038" providerId="ADAL" clId="{E28890AA-DCC7-4177-8DDC-A85BAE76C8B9}" dt="2021-08-26T12:01:41.182" v="163"/>
        <pc:sldMkLst>
          <pc:docMk/>
          <pc:sldMk cId="1381859104" sldId="281"/>
        </pc:sldMkLst>
        <pc:spChg chg="del">
          <ac:chgData name="Benny Nymark Andersen, Transportgruppen/BAU" userId="0f96987a-8de9-421e-b9cd-2b7ff2138038" providerId="ADAL" clId="{E28890AA-DCC7-4177-8DDC-A85BAE76C8B9}" dt="2021-08-26T11:58:30.366" v="137" actId="478"/>
          <ac:spMkLst>
            <pc:docMk/>
            <pc:sldMk cId="1381859104" sldId="281"/>
            <ac:spMk id="3" creationId="{4F96F390-BA35-45E5-8559-199D6EC97C17}"/>
          </ac:spMkLst>
        </pc:spChg>
        <pc:spChg chg="add mod">
          <ac:chgData name="Benny Nymark Andersen, Transportgruppen/BAU" userId="0f96987a-8de9-421e-b9cd-2b7ff2138038" providerId="ADAL" clId="{E28890AA-DCC7-4177-8DDC-A85BAE76C8B9}" dt="2021-08-26T12:01:29.227" v="161" actId="1076"/>
          <ac:spMkLst>
            <pc:docMk/>
            <pc:sldMk cId="1381859104" sldId="281"/>
            <ac:spMk id="6" creationId="{7CBC5DED-0561-4858-A163-DBFEAFF39545}"/>
          </ac:spMkLst>
        </pc:spChg>
        <pc:spChg chg="add mod">
          <ac:chgData name="Benny Nymark Andersen, Transportgruppen/BAU" userId="0f96987a-8de9-421e-b9cd-2b7ff2138038" providerId="ADAL" clId="{E28890AA-DCC7-4177-8DDC-A85BAE76C8B9}" dt="2021-08-26T12:00:45.911" v="155" actId="14100"/>
          <ac:spMkLst>
            <pc:docMk/>
            <pc:sldMk cId="1381859104" sldId="281"/>
            <ac:spMk id="7" creationId="{51A8E08E-0BA7-4136-A9F6-563B119856AC}"/>
          </ac:spMkLst>
        </pc:spChg>
        <pc:picChg chg="add mod">
          <ac:chgData name="Benny Nymark Andersen, Transportgruppen/BAU" userId="0f96987a-8de9-421e-b9cd-2b7ff2138038" providerId="ADAL" clId="{E28890AA-DCC7-4177-8DDC-A85BAE76C8B9}" dt="2021-08-26T11:58:58.269" v="143" actId="14100"/>
          <ac:picMkLst>
            <pc:docMk/>
            <pc:sldMk cId="1381859104" sldId="281"/>
            <ac:picMk id="5" creationId="{18C60160-F947-4B1D-9239-FB66DEAB3673}"/>
          </ac:picMkLst>
        </pc:picChg>
      </pc:sldChg>
      <pc:sldChg chg="addSp delSp modSp add mod ord">
        <pc:chgData name="Benny Nymark Andersen, Transportgruppen/BAU" userId="0f96987a-8de9-421e-b9cd-2b7ff2138038" providerId="ADAL" clId="{E28890AA-DCC7-4177-8DDC-A85BAE76C8B9}" dt="2021-08-26T12:03:46.666" v="175"/>
        <pc:sldMkLst>
          <pc:docMk/>
          <pc:sldMk cId="2924033604" sldId="282"/>
        </pc:sldMkLst>
        <pc:spChg chg="del">
          <ac:chgData name="Benny Nymark Andersen, Transportgruppen/BAU" userId="0f96987a-8de9-421e-b9cd-2b7ff2138038" providerId="ADAL" clId="{E28890AA-DCC7-4177-8DDC-A85BAE76C8B9}" dt="2021-08-26T12:02:16.895" v="165" actId="478"/>
          <ac:spMkLst>
            <pc:docMk/>
            <pc:sldMk cId="2924033604" sldId="282"/>
            <ac:spMk id="3" creationId="{4F96F390-BA35-45E5-8559-199D6EC97C17}"/>
          </ac:spMkLst>
        </pc:spChg>
        <pc:spChg chg="add mod">
          <ac:chgData name="Benny Nymark Andersen, Transportgruppen/BAU" userId="0f96987a-8de9-421e-b9cd-2b7ff2138038" providerId="ADAL" clId="{E28890AA-DCC7-4177-8DDC-A85BAE76C8B9}" dt="2021-08-26T12:03:31.919" v="173" actId="207"/>
          <ac:spMkLst>
            <pc:docMk/>
            <pc:sldMk cId="2924033604" sldId="282"/>
            <ac:spMk id="6" creationId="{69FDDB86-0A9E-44DC-81AD-FCA0CB0E0E2B}"/>
          </ac:spMkLst>
        </pc:spChg>
        <pc:picChg chg="add mod">
          <ac:chgData name="Benny Nymark Andersen, Transportgruppen/BAU" userId="0f96987a-8de9-421e-b9cd-2b7ff2138038" providerId="ADAL" clId="{E28890AA-DCC7-4177-8DDC-A85BAE76C8B9}" dt="2021-08-26T12:02:40.913" v="170" actId="14100"/>
          <ac:picMkLst>
            <pc:docMk/>
            <pc:sldMk cId="2924033604" sldId="282"/>
            <ac:picMk id="5" creationId="{3BE1905C-753F-4F55-8B7A-5498327D8FC1}"/>
          </ac:picMkLst>
        </pc:picChg>
      </pc:sldChg>
      <pc:sldChg chg="addSp delSp modSp add mod">
        <pc:chgData name="Benny Nymark Andersen, Transportgruppen/BAU" userId="0f96987a-8de9-421e-b9cd-2b7ff2138038" providerId="ADAL" clId="{E28890AA-DCC7-4177-8DDC-A85BAE76C8B9}" dt="2021-08-26T12:12:34.637" v="228" actId="1076"/>
        <pc:sldMkLst>
          <pc:docMk/>
          <pc:sldMk cId="213814759" sldId="283"/>
        </pc:sldMkLst>
        <pc:spChg chg="del">
          <ac:chgData name="Benny Nymark Andersen, Transportgruppen/BAU" userId="0f96987a-8de9-421e-b9cd-2b7ff2138038" providerId="ADAL" clId="{E28890AA-DCC7-4177-8DDC-A85BAE76C8B9}" dt="2021-08-26T12:11:24.809" v="215" actId="478"/>
          <ac:spMkLst>
            <pc:docMk/>
            <pc:sldMk cId="213814759" sldId="283"/>
            <ac:spMk id="3" creationId="{4F96F390-BA35-45E5-8559-199D6EC97C17}"/>
          </ac:spMkLst>
        </pc:spChg>
        <pc:picChg chg="add mod">
          <ac:chgData name="Benny Nymark Andersen, Transportgruppen/BAU" userId="0f96987a-8de9-421e-b9cd-2b7ff2138038" providerId="ADAL" clId="{E28890AA-DCC7-4177-8DDC-A85BAE76C8B9}" dt="2021-08-26T12:12:24.659" v="226" actId="1076"/>
          <ac:picMkLst>
            <pc:docMk/>
            <pc:sldMk cId="213814759" sldId="283"/>
            <ac:picMk id="5" creationId="{A4E8265D-1211-423F-BB96-8254356C11FA}"/>
          </ac:picMkLst>
        </pc:picChg>
        <pc:picChg chg="add mod">
          <ac:chgData name="Benny Nymark Andersen, Transportgruppen/BAU" userId="0f96987a-8de9-421e-b9cd-2b7ff2138038" providerId="ADAL" clId="{E28890AA-DCC7-4177-8DDC-A85BAE76C8B9}" dt="2021-08-26T12:12:22.634" v="225" actId="1076"/>
          <ac:picMkLst>
            <pc:docMk/>
            <pc:sldMk cId="213814759" sldId="283"/>
            <ac:picMk id="6" creationId="{048C0151-7786-47BE-AFDC-E13CE04EE9EA}"/>
          </ac:picMkLst>
        </pc:picChg>
        <pc:picChg chg="add mod">
          <ac:chgData name="Benny Nymark Andersen, Transportgruppen/BAU" userId="0f96987a-8de9-421e-b9cd-2b7ff2138038" providerId="ADAL" clId="{E28890AA-DCC7-4177-8DDC-A85BAE76C8B9}" dt="2021-08-26T12:12:34.637" v="228" actId="1076"/>
          <ac:picMkLst>
            <pc:docMk/>
            <pc:sldMk cId="213814759" sldId="283"/>
            <ac:picMk id="7" creationId="{51D6546A-F396-494C-91AB-555DD713EE63}"/>
          </ac:picMkLst>
        </pc:picChg>
      </pc:sldChg>
      <pc:sldChg chg="addSp delSp modSp add mod">
        <pc:chgData name="Benny Nymark Andersen, Transportgruppen/BAU" userId="0f96987a-8de9-421e-b9cd-2b7ff2138038" providerId="ADAL" clId="{E28890AA-DCC7-4177-8DDC-A85BAE76C8B9}" dt="2021-08-26T12:13:13.280" v="233" actId="14100"/>
        <pc:sldMkLst>
          <pc:docMk/>
          <pc:sldMk cId="2178006549" sldId="284"/>
        </pc:sldMkLst>
        <pc:spChg chg="del">
          <ac:chgData name="Benny Nymark Andersen, Transportgruppen/BAU" userId="0f96987a-8de9-421e-b9cd-2b7ff2138038" providerId="ADAL" clId="{E28890AA-DCC7-4177-8DDC-A85BAE76C8B9}" dt="2021-08-26T12:13:00.997" v="229" actId="478"/>
          <ac:spMkLst>
            <pc:docMk/>
            <pc:sldMk cId="2178006549" sldId="284"/>
            <ac:spMk id="3" creationId="{4F96F390-BA35-45E5-8559-199D6EC97C17}"/>
          </ac:spMkLst>
        </pc:spChg>
        <pc:picChg chg="add mod">
          <ac:chgData name="Benny Nymark Andersen, Transportgruppen/BAU" userId="0f96987a-8de9-421e-b9cd-2b7ff2138038" providerId="ADAL" clId="{E28890AA-DCC7-4177-8DDC-A85BAE76C8B9}" dt="2021-08-26T12:13:13.280" v="233" actId="14100"/>
          <ac:picMkLst>
            <pc:docMk/>
            <pc:sldMk cId="2178006549" sldId="284"/>
            <ac:picMk id="5" creationId="{6C964C34-0CEF-43B8-A44D-BDAC9F408966}"/>
          </ac:picMkLst>
        </pc:picChg>
      </pc:sldChg>
      <pc:sldChg chg="addSp delSp modSp add mod">
        <pc:chgData name="Benny Nymark Andersen, Transportgruppen/BAU" userId="0f96987a-8de9-421e-b9cd-2b7ff2138038" providerId="ADAL" clId="{E28890AA-DCC7-4177-8DDC-A85BAE76C8B9}" dt="2021-08-26T12:16:39.423" v="282" actId="1076"/>
        <pc:sldMkLst>
          <pc:docMk/>
          <pc:sldMk cId="1141009230" sldId="285"/>
        </pc:sldMkLst>
        <pc:spChg chg="del">
          <ac:chgData name="Benny Nymark Andersen, Transportgruppen/BAU" userId="0f96987a-8de9-421e-b9cd-2b7ff2138038" providerId="ADAL" clId="{E28890AA-DCC7-4177-8DDC-A85BAE76C8B9}" dt="2021-08-26T12:13:49.686" v="234" actId="478"/>
          <ac:spMkLst>
            <pc:docMk/>
            <pc:sldMk cId="1141009230" sldId="285"/>
            <ac:spMk id="3" creationId="{4F96F390-BA35-45E5-8559-199D6EC97C17}"/>
          </ac:spMkLst>
        </pc:spChg>
        <pc:spChg chg="mod">
          <ac:chgData name="Benny Nymark Andersen, Transportgruppen/BAU" userId="0f96987a-8de9-421e-b9cd-2b7ff2138038" providerId="ADAL" clId="{E28890AA-DCC7-4177-8DDC-A85BAE76C8B9}" dt="2021-08-26T12:15:51.684" v="275" actId="1076"/>
          <ac:spMkLst>
            <pc:docMk/>
            <pc:sldMk cId="1141009230" sldId="285"/>
            <ac:spMk id="4" creationId="{A6610418-7AF3-4EDF-860B-2CD3237BC00B}"/>
          </ac:spMkLst>
        </pc:spChg>
        <pc:spChg chg="add mod">
          <ac:chgData name="Benny Nymark Andersen, Transportgruppen/BAU" userId="0f96987a-8de9-421e-b9cd-2b7ff2138038" providerId="ADAL" clId="{E28890AA-DCC7-4177-8DDC-A85BAE76C8B9}" dt="2021-08-26T12:16:26.135" v="280" actId="1076"/>
          <ac:spMkLst>
            <pc:docMk/>
            <pc:sldMk cId="1141009230" sldId="285"/>
            <ac:spMk id="5" creationId="{BA47C888-A0F0-4323-9764-55CC9053C196}"/>
          </ac:spMkLst>
        </pc:spChg>
        <pc:picChg chg="add mod">
          <ac:chgData name="Benny Nymark Andersen, Transportgruppen/BAU" userId="0f96987a-8de9-421e-b9cd-2b7ff2138038" providerId="ADAL" clId="{E28890AA-DCC7-4177-8DDC-A85BAE76C8B9}" dt="2021-08-26T12:16:34.809" v="281" actId="1076"/>
          <ac:picMkLst>
            <pc:docMk/>
            <pc:sldMk cId="1141009230" sldId="285"/>
            <ac:picMk id="6" creationId="{D8E1A52F-D4EB-4975-A057-994E580C883E}"/>
          </ac:picMkLst>
        </pc:picChg>
        <pc:picChg chg="add mod">
          <ac:chgData name="Benny Nymark Andersen, Transportgruppen/BAU" userId="0f96987a-8de9-421e-b9cd-2b7ff2138038" providerId="ADAL" clId="{E28890AA-DCC7-4177-8DDC-A85BAE76C8B9}" dt="2021-08-26T12:16:39.423" v="282" actId="1076"/>
          <ac:picMkLst>
            <pc:docMk/>
            <pc:sldMk cId="1141009230" sldId="285"/>
            <ac:picMk id="7" creationId="{8CC11D6A-EB08-4DF7-BFA4-0FC0C7C3BA3E}"/>
          </ac:picMkLst>
        </pc:picChg>
      </pc:sldChg>
      <pc:sldChg chg="addSp delSp modSp add mod">
        <pc:chgData name="Benny Nymark Andersen, Transportgruppen/BAU" userId="0f96987a-8de9-421e-b9cd-2b7ff2138038" providerId="ADAL" clId="{E28890AA-DCC7-4177-8DDC-A85BAE76C8B9}" dt="2021-08-26T12:19:47.800" v="429" actId="1076"/>
        <pc:sldMkLst>
          <pc:docMk/>
          <pc:sldMk cId="2600903093" sldId="286"/>
        </pc:sldMkLst>
        <pc:spChg chg="del">
          <ac:chgData name="Benny Nymark Andersen, Transportgruppen/BAU" userId="0f96987a-8de9-421e-b9cd-2b7ff2138038" providerId="ADAL" clId="{E28890AA-DCC7-4177-8DDC-A85BAE76C8B9}" dt="2021-08-26T12:17:09.051" v="283" actId="478"/>
          <ac:spMkLst>
            <pc:docMk/>
            <pc:sldMk cId="2600903093" sldId="286"/>
            <ac:spMk id="3" creationId="{4F96F390-BA35-45E5-8559-199D6EC97C17}"/>
          </ac:spMkLst>
        </pc:spChg>
        <pc:spChg chg="mod">
          <ac:chgData name="Benny Nymark Andersen, Transportgruppen/BAU" userId="0f96987a-8de9-421e-b9cd-2b7ff2138038" providerId="ADAL" clId="{E28890AA-DCC7-4177-8DDC-A85BAE76C8B9}" dt="2021-08-26T12:17:28.814" v="287" actId="1076"/>
          <ac:spMkLst>
            <pc:docMk/>
            <pc:sldMk cId="2600903093" sldId="286"/>
            <ac:spMk id="4" creationId="{A6610418-7AF3-4EDF-860B-2CD3237BC00B}"/>
          </ac:spMkLst>
        </pc:spChg>
        <pc:spChg chg="add mod">
          <ac:chgData name="Benny Nymark Andersen, Transportgruppen/BAU" userId="0f96987a-8de9-421e-b9cd-2b7ff2138038" providerId="ADAL" clId="{E28890AA-DCC7-4177-8DDC-A85BAE76C8B9}" dt="2021-08-26T12:18:37.998" v="419" actId="20577"/>
          <ac:spMkLst>
            <pc:docMk/>
            <pc:sldMk cId="2600903093" sldId="286"/>
            <ac:spMk id="5" creationId="{7E9F005E-C7A2-41A2-96F4-CEA8FFA4D697}"/>
          </ac:spMkLst>
        </pc:spChg>
        <pc:picChg chg="add mod">
          <ac:chgData name="Benny Nymark Andersen, Transportgruppen/BAU" userId="0f96987a-8de9-421e-b9cd-2b7ff2138038" providerId="ADAL" clId="{E28890AA-DCC7-4177-8DDC-A85BAE76C8B9}" dt="2021-08-26T12:19:25.610" v="426" actId="1076"/>
          <ac:picMkLst>
            <pc:docMk/>
            <pc:sldMk cId="2600903093" sldId="286"/>
            <ac:picMk id="6" creationId="{DFCF1D3C-716D-4A6F-B763-1AF8955BD0F4}"/>
          </ac:picMkLst>
        </pc:picChg>
        <pc:picChg chg="add mod">
          <ac:chgData name="Benny Nymark Andersen, Transportgruppen/BAU" userId="0f96987a-8de9-421e-b9cd-2b7ff2138038" providerId="ADAL" clId="{E28890AA-DCC7-4177-8DDC-A85BAE76C8B9}" dt="2021-08-26T12:19:47.800" v="429" actId="1076"/>
          <ac:picMkLst>
            <pc:docMk/>
            <pc:sldMk cId="2600903093" sldId="286"/>
            <ac:picMk id="7" creationId="{39ED04C5-92BD-40E7-AEB2-C10CABF62DC8}"/>
          </ac:picMkLst>
        </pc:picChg>
      </pc:sldChg>
      <pc:sldChg chg="addSp delSp modSp add mod">
        <pc:chgData name="Benny Nymark Andersen, Transportgruppen/BAU" userId="0f96987a-8de9-421e-b9cd-2b7ff2138038" providerId="ADAL" clId="{E28890AA-DCC7-4177-8DDC-A85BAE76C8B9}" dt="2021-08-26T12:23:08.512" v="445" actId="14100"/>
        <pc:sldMkLst>
          <pc:docMk/>
          <pc:sldMk cId="2979227010" sldId="287"/>
        </pc:sldMkLst>
        <pc:spChg chg="del">
          <ac:chgData name="Benny Nymark Andersen, Transportgruppen/BAU" userId="0f96987a-8de9-421e-b9cd-2b7ff2138038" providerId="ADAL" clId="{E28890AA-DCC7-4177-8DDC-A85BAE76C8B9}" dt="2021-08-26T12:20:47.359" v="430" actId="478"/>
          <ac:spMkLst>
            <pc:docMk/>
            <pc:sldMk cId="2979227010" sldId="287"/>
            <ac:spMk id="3" creationId="{4F96F390-BA35-45E5-8559-199D6EC97C17}"/>
          </ac:spMkLst>
        </pc:spChg>
        <pc:spChg chg="add mod">
          <ac:chgData name="Benny Nymark Andersen, Transportgruppen/BAU" userId="0f96987a-8de9-421e-b9cd-2b7ff2138038" providerId="ADAL" clId="{E28890AA-DCC7-4177-8DDC-A85BAE76C8B9}" dt="2021-08-26T12:20:59.361" v="432" actId="1076"/>
          <ac:spMkLst>
            <pc:docMk/>
            <pc:sldMk cId="2979227010" sldId="287"/>
            <ac:spMk id="5" creationId="{6604383C-F878-4899-9289-2B5B31F1FFB2}"/>
          </ac:spMkLst>
        </pc:spChg>
        <pc:spChg chg="add mod">
          <ac:chgData name="Benny Nymark Andersen, Transportgruppen/BAU" userId="0f96987a-8de9-421e-b9cd-2b7ff2138038" providerId="ADAL" clId="{E28890AA-DCC7-4177-8DDC-A85BAE76C8B9}" dt="2021-08-26T12:21:34.751" v="437" actId="1076"/>
          <ac:spMkLst>
            <pc:docMk/>
            <pc:sldMk cId="2979227010" sldId="287"/>
            <ac:spMk id="6" creationId="{66BDB391-1A0B-403F-9887-458D242B7B0C}"/>
          </ac:spMkLst>
        </pc:spChg>
        <pc:picChg chg="add mod">
          <ac:chgData name="Benny Nymark Andersen, Transportgruppen/BAU" userId="0f96987a-8de9-421e-b9cd-2b7ff2138038" providerId="ADAL" clId="{E28890AA-DCC7-4177-8DDC-A85BAE76C8B9}" dt="2021-08-26T12:23:08.512" v="445" actId="14100"/>
          <ac:picMkLst>
            <pc:docMk/>
            <pc:sldMk cId="2979227010" sldId="287"/>
            <ac:picMk id="7" creationId="{ECA55CAA-9BD2-496F-A4FC-02045B382C0C}"/>
          </ac:picMkLst>
        </pc:picChg>
        <pc:picChg chg="add mod">
          <ac:chgData name="Benny Nymark Andersen, Transportgruppen/BAU" userId="0f96987a-8de9-421e-b9cd-2b7ff2138038" providerId="ADAL" clId="{E28890AA-DCC7-4177-8DDC-A85BAE76C8B9}" dt="2021-08-26T12:22:49.568" v="442" actId="1076"/>
          <ac:picMkLst>
            <pc:docMk/>
            <pc:sldMk cId="2979227010" sldId="287"/>
            <ac:picMk id="8" creationId="{172AB4FD-E963-4937-9B7D-0A2BDA1CDB21}"/>
          </ac:picMkLst>
        </pc:picChg>
      </pc:sldChg>
      <pc:sldChg chg="addSp delSp modSp add mod">
        <pc:chgData name="Benny Nymark Andersen, Transportgruppen/BAU" userId="0f96987a-8de9-421e-b9cd-2b7ff2138038" providerId="ADAL" clId="{E28890AA-DCC7-4177-8DDC-A85BAE76C8B9}" dt="2021-08-26T12:25:22.782" v="462" actId="1076"/>
        <pc:sldMkLst>
          <pc:docMk/>
          <pc:sldMk cId="2230711733" sldId="288"/>
        </pc:sldMkLst>
        <pc:spChg chg="del">
          <ac:chgData name="Benny Nymark Andersen, Transportgruppen/BAU" userId="0f96987a-8de9-421e-b9cd-2b7ff2138038" providerId="ADAL" clId="{E28890AA-DCC7-4177-8DDC-A85BAE76C8B9}" dt="2021-08-26T12:23:39.348" v="446" actId="478"/>
          <ac:spMkLst>
            <pc:docMk/>
            <pc:sldMk cId="2230711733" sldId="288"/>
            <ac:spMk id="3" creationId="{4F96F390-BA35-45E5-8559-199D6EC97C17}"/>
          </ac:spMkLst>
        </pc:spChg>
        <pc:spChg chg="add mod">
          <ac:chgData name="Benny Nymark Andersen, Transportgruppen/BAU" userId="0f96987a-8de9-421e-b9cd-2b7ff2138038" providerId="ADAL" clId="{E28890AA-DCC7-4177-8DDC-A85BAE76C8B9}" dt="2021-08-26T12:23:46.052" v="448" actId="1076"/>
          <ac:spMkLst>
            <pc:docMk/>
            <pc:sldMk cId="2230711733" sldId="288"/>
            <ac:spMk id="5" creationId="{59366D66-D217-4328-A1D6-F8EBB6A14595}"/>
          </ac:spMkLst>
        </pc:spChg>
        <pc:spChg chg="add mod">
          <ac:chgData name="Benny Nymark Andersen, Transportgruppen/BAU" userId="0f96987a-8de9-421e-b9cd-2b7ff2138038" providerId="ADAL" clId="{E28890AA-DCC7-4177-8DDC-A85BAE76C8B9}" dt="2021-08-26T12:24:38.887" v="453" actId="1076"/>
          <ac:spMkLst>
            <pc:docMk/>
            <pc:sldMk cId="2230711733" sldId="288"/>
            <ac:spMk id="7" creationId="{7340E56D-6263-4BCD-83D4-83E64E63B0D0}"/>
          </ac:spMkLst>
        </pc:spChg>
        <pc:picChg chg="add mod">
          <ac:chgData name="Benny Nymark Andersen, Transportgruppen/BAU" userId="0f96987a-8de9-421e-b9cd-2b7ff2138038" providerId="ADAL" clId="{E28890AA-DCC7-4177-8DDC-A85BAE76C8B9}" dt="2021-08-26T12:24:02.744" v="450" actId="1076"/>
          <ac:picMkLst>
            <pc:docMk/>
            <pc:sldMk cId="2230711733" sldId="288"/>
            <ac:picMk id="6" creationId="{02C25E42-494E-489C-8B85-A20327336FB8}"/>
          </ac:picMkLst>
        </pc:picChg>
        <pc:picChg chg="add mod">
          <ac:chgData name="Benny Nymark Andersen, Transportgruppen/BAU" userId="0f96987a-8de9-421e-b9cd-2b7ff2138038" providerId="ADAL" clId="{E28890AA-DCC7-4177-8DDC-A85BAE76C8B9}" dt="2021-08-26T12:25:22.782" v="462" actId="1076"/>
          <ac:picMkLst>
            <pc:docMk/>
            <pc:sldMk cId="2230711733" sldId="288"/>
            <ac:picMk id="8" creationId="{29704547-441D-4739-8493-6791F8A90C53}"/>
          </ac:picMkLst>
        </pc:picChg>
      </pc:sldChg>
      <pc:sldChg chg="addSp delSp modSp add mod">
        <pc:chgData name="Benny Nymark Andersen, Transportgruppen/BAU" userId="0f96987a-8de9-421e-b9cd-2b7ff2138038" providerId="ADAL" clId="{E28890AA-DCC7-4177-8DDC-A85BAE76C8B9}" dt="2021-08-26T12:27:26.354" v="475" actId="1076"/>
        <pc:sldMkLst>
          <pc:docMk/>
          <pc:sldMk cId="1325369880" sldId="289"/>
        </pc:sldMkLst>
        <pc:spChg chg="del">
          <ac:chgData name="Benny Nymark Andersen, Transportgruppen/BAU" userId="0f96987a-8de9-421e-b9cd-2b7ff2138038" providerId="ADAL" clId="{E28890AA-DCC7-4177-8DDC-A85BAE76C8B9}" dt="2021-08-26T12:25:55.676" v="463" actId="478"/>
          <ac:spMkLst>
            <pc:docMk/>
            <pc:sldMk cId="1325369880" sldId="289"/>
            <ac:spMk id="3" creationId="{4F96F390-BA35-45E5-8559-199D6EC97C17}"/>
          </ac:spMkLst>
        </pc:spChg>
        <pc:spChg chg="mod">
          <ac:chgData name="Benny Nymark Andersen, Transportgruppen/BAU" userId="0f96987a-8de9-421e-b9cd-2b7ff2138038" providerId="ADAL" clId="{E28890AA-DCC7-4177-8DDC-A85BAE76C8B9}" dt="2021-08-26T12:27:26.354" v="475" actId="1076"/>
          <ac:spMkLst>
            <pc:docMk/>
            <pc:sldMk cId="1325369880" sldId="289"/>
            <ac:spMk id="4" creationId="{A6610418-7AF3-4EDF-860B-2CD3237BC00B}"/>
          </ac:spMkLst>
        </pc:spChg>
        <pc:spChg chg="add mod">
          <ac:chgData name="Benny Nymark Andersen, Transportgruppen/BAU" userId="0f96987a-8de9-421e-b9cd-2b7ff2138038" providerId="ADAL" clId="{E28890AA-DCC7-4177-8DDC-A85BAE76C8B9}" dt="2021-08-26T12:27:17.096" v="473" actId="1076"/>
          <ac:spMkLst>
            <pc:docMk/>
            <pc:sldMk cId="1325369880" sldId="289"/>
            <ac:spMk id="6" creationId="{F15EE390-306E-47D9-A76E-77417AF803EF}"/>
          </ac:spMkLst>
        </pc:spChg>
        <pc:picChg chg="add mod">
          <ac:chgData name="Benny Nymark Andersen, Transportgruppen/BAU" userId="0f96987a-8de9-421e-b9cd-2b7ff2138038" providerId="ADAL" clId="{E28890AA-DCC7-4177-8DDC-A85BAE76C8B9}" dt="2021-08-26T12:27:20.784" v="474" actId="1076"/>
          <ac:picMkLst>
            <pc:docMk/>
            <pc:sldMk cId="1325369880" sldId="289"/>
            <ac:picMk id="5" creationId="{B95730D9-C78B-495E-975A-D109F27A7498}"/>
          </ac:picMkLst>
        </pc:picChg>
      </pc:sldChg>
      <pc:sldChg chg="add">
        <pc:chgData name="Benny Nymark Andersen, Transportgruppen/BAU" userId="0f96987a-8de9-421e-b9cd-2b7ff2138038" providerId="ADAL" clId="{E28890AA-DCC7-4177-8DDC-A85BAE76C8B9}" dt="2021-08-26T12:04:46.477" v="183" actId="2890"/>
        <pc:sldMkLst>
          <pc:docMk/>
          <pc:sldMk cId="4045485130" sldId="290"/>
        </pc:sldMkLst>
      </pc:sldChg>
      <pc:sldChg chg="addSp delSp modSp add mod ord">
        <pc:chgData name="Benny Nymark Andersen, Transportgruppen/BAU" userId="0f96987a-8de9-421e-b9cd-2b7ff2138038" providerId="ADAL" clId="{E28890AA-DCC7-4177-8DDC-A85BAE76C8B9}" dt="2021-08-26T12:09:34.737" v="205"/>
        <pc:sldMkLst>
          <pc:docMk/>
          <pc:sldMk cId="869417400" sldId="291"/>
        </pc:sldMkLst>
        <pc:spChg chg="del">
          <ac:chgData name="Benny Nymark Andersen, Transportgruppen/BAU" userId="0f96987a-8de9-421e-b9cd-2b7ff2138038" providerId="ADAL" clId="{E28890AA-DCC7-4177-8DDC-A85BAE76C8B9}" dt="2021-08-26T12:06:17.132" v="185" actId="478"/>
          <ac:spMkLst>
            <pc:docMk/>
            <pc:sldMk cId="869417400" sldId="291"/>
            <ac:spMk id="3" creationId="{4F96F390-BA35-45E5-8559-199D6EC97C17}"/>
          </ac:spMkLst>
        </pc:spChg>
        <pc:spChg chg="add mod">
          <ac:chgData name="Benny Nymark Andersen, Transportgruppen/BAU" userId="0f96987a-8de9-421e-b9cd-2b7ff2138038" providerId="ADAL" clId="{E28890AA-DCC7-4177-8DDC-A85BAE76C8B9}" dt="2021-08-26T12:09:02.348" v="199" actId="13926"/>
          <ac:spMkLst>
            <pc:docMk/>
            <pc:sldMk cId="869417400" sldId="291"/>
            <ac:spMk id="7" creationId="{990DC621-B159-4235-8D68-64D77297285C}"/>
          </ac:spMkLst>
        </pc:spChg>
        <pc:picChg chg="add mod">
          <ac:chgData name="Benny Nymark Andersen, Transportgruppen/BAU" userId="0f96987a-8de9-421e-b9cd-2b7ff2138038" providerId="ADAL" clId="{E28890AA-DCC7-4177-8DDC-A85BAE76C8B9}" dt="2021-08-26T12:06:32.096" v="189" actId="1076"/>
          <ac:picMkLst>
            <pc:docMk/>
            <pc:sldMk cId="869417400" sldId="291"/>
            <ac:picMk id="5" creationId="{B8D943C9-9AC7-4297-802A-6C6B280B8107}"/>
          </ac:picMkLst>
        </pc:picChg>
      </pc:sldChg>
    </pc:docChg>
  </pc:docChgLst>
  <pc:docChgLst>
    <pc:chgData name="Benny Nymark Andersen, Transportgruppen/BAU" userId="0f96987a-8de9-421e-b9cd-2b7ff2138038" providerId="ADAL" clId="{4A4D9DF3-673C-4730-9F87-27FB3D6AA5A0}"/>
    <pc:docChg chg="modSld">
      <pc:chgData name="Benny Nymark Andersen, Transportgruppen/BAU" userId="0f96987a-8de9-421e-b9cd-2b7ff2138038" providerId="ADAL" clId="{4A4D9DF3-673C-4730-9F87-27FB3D6AA5A0}" dt="2021-08-26T12:30:19.714" v="3" actId="1076"/>
      <pc:docMkLst>
        <pc:docMk/>
      </pc:docMkLst>
      <pc:sldChg chg="addSp modSp mod">
        <pc:chgData name="Benny Nymark Andersen, Transportgruppen/BAU" userId="0f96987a-8de9-421e-b9cd-2b7ff2138038" providerId="ADAL" clId="{4A4D9DF3-673C-4730-9F87-27FB3D6AA5A0}" dt="2021-08-26T12:30:19.714" v="3" actId="1076"/>
        <pc:sldMkLst>
          <pc:docMk/>
          <pc:sldMk cId="2316853275" sldId="276"/>
        </pc:sldMkLst>
        <pc:spChg chg="add mod">
          <ac:chgData name="Benny Nymark Andersen, Transportgruppen/BAU" userId="0f96987a-8de9-421e-b9cd-2b7ff2138038" providerId="ADAL" clId="{4A4D9DF3-673C-4730-9F87-27FB3D6AA5A0}" dt="2021-08-26T12:30:19.714" v="3" actId="1076"/>
          <ac:spMkLst>
            <pc:docMk/>
            <pc:sldMk cId="2316853275" sldId="276"/>
            <ac:spMk id="3" creationId="{10ADF34B-9AD3-4E36-92D6-1F3AB08CB726}"/>
          </ac:spMkLst>
        </pc:spChg>
      </pc:sldChg>
    </pc:docChg>
  </pc:docChgLst>
  <pc:docChgLst>
    <pc:chgData name="Benny Nymark Andersen, Transportgruppen/BAU" userId="0f96987a-8de9-421e-b9cd-2b7ff2138038" providerId="ADAL" clId="{777BECAC-9AE8-4755-859F-FA841340EBC8}"/>
    <pc:docChg chg="delSld modSld sldOrd">
      <pc:chgData name="Benny Nymark Andersen, Transportgruppen/BAU" userId="0f96987a-8de9-421e-b9cd-2b7ff2138038" providerId="ADAL" clId="{777BECAC-9AE8-4755-859F-FA841340EBC8}" dt="2021-09-07T11:32:34.019" v="14" actId="2696"/>
      <pc:docMkLst>
        <pc:docMk/>
      </pc:docMkLst>
      <pc:sldChg chg="del">
        <pc:chgData name="Benny Nymark Andersen, Transportgruppen/BAU" userId="0f96987a-8de9-421e-b9cd-2b7ff2138038" providerId="ADAL" clId="{777BECAC-9AE8-4755-859F-FA841340EBC8}" dt="2021-09-07T11:32:34.019" v="14" actId="2696"/>
        <pc:sldMkLst>
          <pc:docMk/>
          <pc:sldMk cId="2323020175" sldId="257"/>
        </pc:sldMkLst>
      </pc:sldChg>
      <pc:sldChg chg="ord">
        <pc:chgData name="Benny Nymark Andersen, Transportgruppen/BAU" userId="0f96987a-8de9-421e-b9cd-2b7ff2138038" providerId="ADAL" clId="{777BECAC-9AE8-4755-859F-FA841340EBC8}" dt="2021-09-07T11:31:20.942" v="6"/>
        <pc:sldMkLst>
          <pc:docMk/>
          <pc:sldMk cId="1874578400" sldId="266"/>
        </pc:sldMkLst>
      </pc:sldChg>
      <pc:sldChg chg="ord">
        <pc:chgData name="Benny Nymark Andersen, Transportgruppen/BAU" userId="0f96987a-8de9-421e-b9cd-2b7ff2138038" providerId="ADAL" clId="{777BECAC-9AE8-4755-859F-FA841340EBC8}" dt="2021-09-07T11:31:02.593" v="4"/>
        <pc:sldMkLst>
          <pc:docMk/>
          <pc:sldMk cId="2226166860" sldId="272"/>
        </pc:sldMkLst>
      </pc:sldChg>
      <pc:sldChg chg="ord">
        <pc:chgData name="Benny Nymark Andersen, Transportgruppen/BAU" userId="0f96987a-8de9-421e-b9cd-2b7ff2138038" providerId="ADAL" clId="{777BECAC-9AE8-4755-859F-FA841340EBC8}" dt="2021-09-07T11:31:53.055" v="9"/>
        <pc:sldMkLst>
          <pc:docMk/>
          <pc:sldMk cId="4045485130" sldId="290"/>
        </pc:sldMkLst>
      </pc:sldChg>
      <pc:sldChg chg="del">
        <pc:chgData name="Benny Nymark Andersen, Transportgruppen/BAU" userId="0f96987a-8de9-421e-b9cd-2b7ff2138038" providerId="ADAL" clId="{777BECAC-9AE8-4755-859F-FA841340EBC8}" dt="2021-09-07T11:30:12.077" v="0" actId="2696"/>
        <pc:sldMkLst>
          <pc:docMk/>
          <pc:sldMk cId="634602719" sldId="292"/>
        </pc:sldMkLst>
      </pc:sldChg>
      <pc:sldChg chg="ord">
        <pc:chgData name="Benny Nymark Andersen, Transportgruppen/BAU" userId="0f96987a-8de9-421e-b9cd-2b7ff2138038" providerId="ADAL" clId="{777BECAC-9AE8-4755-859F-FA841340EBC8}" dt="2021-09-07T11:32:17.128" v="13"/>
        <pc:sldMkLst>
          <pc:docMk/>
          <pc:sldMk cId="876332246" sldId="331"/>
        </pc:sldMkLst>
      </pc:sldChg>
      <pc:sldChg chg="ord">
        <pc:chgData name="Benny Nymark Andersen, Transportgruppen/BAU" userId="0f96987a-8de9-421e-b9cd-2b7ff2138038" providerId="ADAL" clId="{777BECAC-9AE8-4755-859F-FA841340EBC8}" dt="2021-09-07T11:32:03.067" v="11"/>
        <pc:sldMkLst>
          <pc:docMk/>
          <pc:sldMk cId="4063672114" sldId="332"/>
        </pc:sldMkLst>
      </pc:sldChg>
      <pc:sldChg chg="del">
        <pc:chgData name="Benny Nymark Andersen, Transportgruppen/BAU" userId="0f96987a-8de9-421e-b9cd-2b7ff2138038" providerId="ADAL" clId="{777BECAC-9AE8-4755-859F-FA841340EBC8}" dt="2021-09-07T11:31:33.009" v="7" actId="2696"/>
        <pc:sldMkLst>
          <pc:docMk/>
          <pc:sldMk cId="525456020" sldId="335"/>
        </pc:sldMkLst>
      </pc:sldChg>
    </pc:docChg>
  </pc:docChgLst>
  <pc:docChgLst>
    <pc:chgData name="Benny Nymark Andersen, Transportgruppen/BAU" userId="0f96987a-8de9-421e-b9cd-2b7ff2138038" providerId="ADAL" clId="{8199E1FA-1AA9-42E9-94D7-A06014F8794C}"/>
    <pc:docChg chg="custSel addSld modSld">
      <pc:chgData name="Benny Nymark Andersen, Transportgruppen/BAU" userId="0f96987a-8de9-421e-b9cd-2b7ff2138038" providerId="ADAL" clId="{8199E1FA-1AA9-42E9-94D7-A06014F8794C}" dt="2021-08-26T12:33:16.152" v="9" actId="14100"/>
      <pc:docMkLst>
        <pc:docMk/>
      </pc:docMkLst>
      <pc:sldChg chg="addSp delSp modSp mod">
        <pc:chgData name="Benny Nymark Andersen, Transportgruppen/BAU" userId="0f96987a-8de9-421e-b9cd-2b7ff2138038" providerId="ADAL" clId="{8199E1FA-1AA9-42E9-94D7-A06014F8794C}" dt="2021-08-26T12:33:16.152" v="9" actId="14100"/>
        <pc:sldMkLst>
          <pc:docMk/>
          <pc:sldMk cId="2226166860" sldId="272"/>
        </pc:sldMkLst>
        <pc:spChg chg="del">
          <ac:chgData name="Benny Nymark Andersen, Transportgruppen/BAU" userId="0f96987a-8de9-421e-b9cd-2b7ff2138038" providerId="ADAL" clId="{8199E1FA-1AA9-42E9-94D7-A06014F8794C}" dt="2021-08-26T12:32:59.425" v="5" actId="478"/>
          <ac:spMkLst>
            <pc:docMk/>
            <pc:sldMk cId="2226166860" sldId="272"/>
            <ac:spMk id="2" creationId="{1A4F0991-1D32-4A16-9707-F9E55C8755AF}"/>
          </ac:spMkLst>
        </pc:spChg>
        <pc:spChg chg="del">
          <ac:chgData name="Benny Nymark Andersen, Transportgruppen/BAU" userId="0f96987a-8de9-421e-b9cd-2b7ff2138038" providerId="ADAL" clId="{8199E1FA-1AA9-42E9-94D7-A06014F8794C}" dt="2021-08-26T12:32:49.385" v="2" actId="478"/>
          <ac:spMkLst>
            <pc:docMk/>
            <pc:sldMk cId="2226166860" sldId="272"/>
            <ac:spMk id="3" creationId="{4F96F390-BA35-45E5-8559-199D6EC97C17}"/>
          </ac:spMkLst>
        </pc:spChg>
        <pc:picChg chg="add mod">
          <ac:chgData name="Benny Nymark Andersen, Transportgruppen/BAU" userId="0f96987a-8de9-421e-b9cd-2b7ff2138038" providerId="ADAL" clId="{8199E1FA-1AA9-42E9-94D7-A06014F8794C}" dt="2021-08-26T12:33:16.152" v="9" actId="14100"/>
          <ac:picMkLst>
            <pc:docMk/>
            <pc:sldMk cId="2226166860" sldId="272"/>
            <ac:picMk id="5" creationId="{88467E5B-327B-4B1F-91D6-F52726A2E83E}"/>
          </ac:picMkLst>
        </pc:picChg>
      </pc:sldChg>
      <pc:sldChg chg="add">
        <pc:chgData name="Benny Nymark Andersen, Transportgruppen/BAU" userId="0f96987a-8de9-421e-b9cd-2b7ff2138038" providerId="ADAL" clId="{8199E1FA-1AA9-42E9-94D7-A06014F8794C}" dt="2021-08-26T12:32:35.431" v="0" actId="2890"/>
        <pc:sldMkLst>
          <pc:docMk/>
          <pc:sldMk cId="634602719" sldId="292"/>
        </pc:sldMkLst>
      </pc:sldChg>
    </pc:docChg>
  </pc:docChgLst>
  <pc:docChgLst>
    <pc:chgData name="Benny Nymark Andersen, Transportgruppen/BAU" userId="0f96987a-8de9-421e-b9cd-2b7ff2138038" providerId="ADAL" clId="{A1B8DFBD-061C-4C43-B71B-E53762B67BBA}"/>
    <pc:docChg chg="custSel addSld delSld modSld sldOrd">
      <pc:chgData name="Benny Nymark Andersen, Transportgruppen/BAU" userId="0f96987a-8de9-421e-b9cd-2b7ff2138038" providerId="ADAL" clId="{A1B8DFBD-061C-4C43-B71B-E53762B67BBA}" dt="2021-09-06T09:11:06.589" v="136" actId="1076"/>
      <pc:docMkLst>
        <pc:docMk/>
      </pc:docMkLst>
      <pc:sldChg chg="addSp delSp modSp mod ord">
        <pc:chgData name="Benny Nymark Andersen, Transportgruppen/BAU" userId="0f96987a-8de9-421e-b9cd-2b7ff2138038" providerId="ADAL" clId="{A1B8DFBD-061C-4C43-B71B-E53762B67BBA}" dt="2021-09-06T09:11:06.589" v="136" actId="1076"/>
        <pc:sldMkLst>
          <pc:docMk/>
          <pc:sldMk cId="3640768210" sldId="270"/>
        </pc:sldMkLst>
        <pc:spChg chg="del">
          <ac:chgData name="Benny Nymark Andersen, Transportgruppen/BAU" userId="0f96987a-8de9-421e-b9cd-2b7ff2138038" providerId="ADAL" clId="{A1B8DFBD-061C-4C43-B71B-E53762B67BBA}" dt="2021-09-06T09:10:58.583" v="134" actId="478"/>
          <ac:spMkLst>
            <pc:docMk/>
            <pc:sldMk cId="3640768210" sldId="270"/>
            <ac:spMk id="2" creationId="{1A4F0991-1D32-4A16-9707-F9E55C8755AF}"/>
          </ac:spMkLst>
        </pc:spChg>
        <pc:spChg chg="mod">
          <ac:chgData name="Benny Nymark Andersen, Transportgruppen/BAU" userId="0f96987a-8de9-421e-b9cd-2b7ff2138038" providerId="ADAL" clId="{A1B8DFBD-061C-4C43-B71B-E53762B67BBA}" dt="2021-09-06T09:11:03.081" v="135" actId="1076"/>
          <ac:spMkLst>
            <pc:docMk/>
            <pc:sldMk cId="3640768210" sldId="270"/>
            <ac:spMk id="3" creationId="{4F96F390-BA35-45E5-8559-199D6EC97C17}"/>
          </ac:spMkLst>
        </pc:spChg>
        <pc:picChg chg="add mod">
          <ac:chgData name="Benny Nymark Andersen, Transportgruppen/BAU" userId="0f96987a-8de9-421e-b9cd-2b7ff2138038" providerId="ADAL" clId="{A1B8DFBD-061C-4C43-B71B-E53762B67BBA}" dt="2021-09-06T09:11:06.589" v="136" actId="1076"/>
          <ac:picMkLst>
            <pc:docMk/>
            <pc:sldMk cId="3640768210" sldId="270"/>
            <ac:picMk id="1026" creationId="{E4779BE0-9BD3-4983-B9B6-D4AB6B2B4CBE}"/>
          </ac:picMkLst>
        </pc:picChg>
      </pc:sldChg>
      <pc:sldChg chg="del">
        <pc:chgData name="Benny Nymark Andersen, Transportgruppen/BAU" userId="0f96987a-8de9-421e-b9cd-2b7ff2138038" providerId="ADAL" clId="{A1B8DFBD-061C-4C43-B71B-E53762B67BBA}" dt="2021-09-06T07:42:42.547" v="2" actId="2696"/>
        <pc:sldMkLst>
          <pc:docMk/>
          <pc:sldMk cId="1725388874" sldId="314"/>
        </pc:sldMkLst>
      </pc:sldChg>
      <pc:sldChg chg="ord">
        <pc:chgData name="Benny Nymark Andersen, Transportgruppen/BAU" userId="0f96987a-8de9-421e-b9cd-2b7ff2138038" providerId="ADAL" clId="{A1B8DFBD-061C-4C43-B71B-E53762B67BBA}" dt="2021-09-06T07:42:31.799" v="1"/>
        <pc:sldMkLst>
          <pc:docMk/>
          <pc:sldMk cId="98429715" sldId="315"/>
        </pc:sldMkLst>
      </pc:sldChg>
      <pc:sldChg chg="addSp delSp modSp mod">
        <pc:chgData name="Benny Nymark Andersen, Transportgruppen/BAU" userId="0f96987a-8de9-421e-b9cd-2b7ff2138038" providerId="ADAL" clId="{A1B8DFBD-061C-4C43-B71B-E53762B67BBA}" dt="2021-09-06T08:00:00.310" v="46" actId="14100"/>
        <pc:sldMkLst>
          <pc:docMk/>
          <pc:sldMk cId="1433142692" sldId="316"/>
        </pc:sldMkLst>
        <pc:spChg chg="del">
          <ac:chgData name="Benny Nymark Andersen, Transportgruppen/BAU" userId="0f96987a-8de9-421e-b9cd-2b7ff2138038" providerId="ADAL" clId="{A1B8DFBD-061C-4C43-B71B-E53762B67BBA}" dt="2021-09-06T07:57:00.334" v="17" actId="478"/>
          <ac:spMkLst>
            <pc:docMk/>
            <pc:sldMk cId="1433142692" sldId="316"/>
            <ac:spMk id="3" creationId="{4F96F390-BA35-45E5-8559-199D6EC97C17}"/>
          </ac:spMkLst>
        </pc:spChg>
        <pc:spChg chg="add del mod">
          <ac:chgData name="Benny Nymark Andersen, Transportgruppen/BAU" userId="0f96987a-8de9-421e-b9cd-2b7ff2138038" providerId="ADAL" clId="{A1B8DFBD-061C-4C43-B71B-E53762B67BBA}" dt="2021-09-06T07:57:02.152" v="18" actId="478"/>
          <ac:spMkLst>
            <pc:docMk/>
            <pc:sldMk cId="1433142692" sldId="316"/>
            <ac:spMk id="5" creationId="{04442E98-9F83-4E60-BF5B-2541ECE81A7E}"/>
          </ac:spMkLst>
        </pc:spChg>
        <pc:picChg chg="add mod">
          <ac:chgData name="Benny Nymark Andersen, Transportgruppen/BAU" userId="0f96987a-8de9-421e-b9cd-2b7ff2138038" providerId="ADAL" clId="{A1B8DFBD-061C-4C43-B71B-E53762B67BBA}" dt="2021-09-06T08:00:00.310" v="46" actId="14100"/>
          <ac:picMkLst>
            <pc:docMk/>
            <pc:sldMk cId="1433142692" sldId="316"/>
            <ac:picMk id="7" creationId="{F854920E-05C3-4425-9C73-5B7284011E18}"/>
          </ac:picMkLst>
        </pc:picChg>
      </pc:sldChg>
      <pc:sldChg chg="addSp delSp modSp add mod ord">
        <pc:chgData name="Benny Nymark Andersen, Transportgruppen/BAU" userId="0f96987a-8de9-421e-b9cd-2b7ff2138038" providerId="ADAL" clId="{A1B8DFBD-061C-4C43-B71B-E53762B67BBA}" dt="2021-09-06T07:58:14.160" v="26" actId="14100"/>
        <pc:sldMkLst>
          <pc:docMk/>
          <pc:sldMk cId="220989145" sldId="317"/>
        </pc:sldMkLst>
        <pc:spChg chg="del">
          <ac:chgData name="Benny Nymark Andersen, Transportgruppen/BAU" userId="0f96987a-8de9-421e-b9cd-2b7ff2138038" providerId="ADAL" clId="{A1B8DFBD-061C-4C43-B71B-E53762B67BBA}" dt="2021-09-06T07:56:47.003" v="15" actId="478"/>
          <ac:spMkLst>
            <pc:docMk/>
            <pc:sldMk cId="220989145" sldId="317"/>
            <ac:spMk id="3" creationId="{4F96F390-BA35-45E5-8559-199D6EC97C17}"/>
          </ac:spMkLst>
        </pc:spChg>
        <pc:spChg chg="add del mod">
          <ac:chgData name="Benny Nymark Andersen, Transportgruppen/BAU" userId="0f96987a-8de9-421e-b9cd-2b7ff2138038" providerId="ADAL" clId="{A1B8DFBD-061C-4C43-B71B-E53762B67BBA}" dt="2021-09-06T07:56:54.256" v="16" actId="478"/>
          <ac:spMkLst>
            <pc:docMk/>
            <pc:sldMk cId="220989145" sldId="317"/>
            <ac:spMk id="7" creationId="{D5745883-3C79-4674-BD82-054D5935F784}"/>
          </ac:spMkLst>
        </pc:spChg>
        <pc:picChg chg="add mod">
          <ac:chgData name="Benny Nymark Andersen, Transportgruppen/BAU" userId="0f96987a-8de9-421e-b9cd-2b7ff2138038" providerId="ADAL" clId="{A1B8DFBD-061C-4C43-B71B-E53762B67BBA}" dt="2021-09-06T07:58:14.160" v="26" actId="14100"/>
          <ac:picMkLst>
            <pc:docMk/>
            <pc:sldMk cId="220989145" sldId="317"/>
            <ac:picMk id="5" creationId="{6B620D59-D3E6-4A49-AAD2-ECD7B0440366}"/>
          </ac:picMkLst>
        </pc:picChg>
      </pc:sldChg>
      <pc:sldChg chg="addSp delSp modSp add mod ord">
        <pc:chgData name="Benny Nymark Andersen, Transportgruppen/BAU" userId="0f96987a-8de9-421e-b9cd-2b7ff2138038" providerId="ADAL" clId="{A1B8DFBD-061C-4C43-B71B-E53762B67BBA}" dt="2021-09-06T07:58:22.378" v="28"/>
        <pc:sldMkLst>
          <pc:docMk/>
          <pc:sldMk cId="1643136629" sldId="318"/>
        </pc:sldMkLst>
        <pc:spChg chg="del">
          <ac:chgData name="Benny Nymark Andersen, Transportgruppen/BAU" userId="0f96987a-8de9-421e-b9cd-2b7ff2138038" providerId="ADAL" clId="{A1B8DFBD-061C-4C43-B71B-E53762B67BBA}" dt="2021-09-06T07:57:09.250" v="19" actId="478"/>
          <ac:spMkLst>
            <pc:docMk/>
            <pc:sldMk cId="1643136629" sldId="318"/>
            <ac:spMk id="3" creationId="{4F96F390-BA35-45E5-8559-199D6EC97C17}"/>
          </ac:spMkLst>
        </pc:spChg>
        <pc:spChg chg="add del mod">
          <ac:chgData name="Benny Nymark Andersen, Transportgruppen/BAU" userId="0f96987a-8de9-421e-b9cd-2b7ff2138038" providerId="ADAL" clId="{A1B8DFBD-061C-4C43-B71B-E53762B67BBA}" dt="2021-09-06T07:57:16.873" v="20" actId="478"/>
          <ac:spMkLst>
            <pc:docMk/>
            <pc:sldMk cId="1643136629" sldId="318"/>
            <ac:spMk id="5" creationId="{F18C24C4-E210-4A49-80B4-03AB40A0925C}"/>
          </ac:spMkLst>
        </pc:spChg>
        <pc:picChg chg="add mod">
          <ac:chgData name="Benny Nymark Andersen, Transportgruppen/BAU" userId="0f96987a-8de9-421e-b9cd-2b7ff2138038" providerId="ADAL" clId="{A1B8DFBD-061C-4C43-B71B-E53762B67BBA}" dt="2021-09-06T07:58:07.167" v="25" actId="14100"/>
          <ac:picMkLst>
            <pc:docMk/>
            <pc:sldMk cId="1643136629" sldId="318"/>
            <ac:picMk id="7" creationId="{87A712B4-68AD-4CFE-B943-7B27A06445EF}"/>
          </ac:picMkLst>
        </pc:picChg>
      </pc:sldChg>
      <pc:sldChg chg="addSp modSp add mod">
        <pc:chgData name="Benny Nymark Andersen, Transportgruppen/BAU" userId="0f96987a-8de9-421e-b9cd-2b7ff2138038" providerId="ADAL" clId="{A1B8DFBD-061C-4C43-B71B-E53762B67BBA}" dt="2021-09-06T08:00:47.206" v="50" actId="14100"/>
        <pc:sldMkLst>
          <pc:docMk/>
          <pc:sldMk cId="2001117807" sldId="319"/>
        </pc:sldMkLst>
        <pc:picChg chg="add mod">
          <ac:chgData name="Benny Nymark Andersen, Transportgruppen/BAU" userId="0f96987a-8de9-421e-b9cd-2b7ff2138038" providerId="ADAL" clId="{A1B8DFBD-061C-4C43-B71B-E53762B67BBA}" dt="2021-09-06T08:00:47.206" v="50" actId="14100"/>
          <ac:picMkLst>
            <pc:docMk/>
            <pc:sldMk cId="2001117807" sldId="319"/>
            <ac:picMk id="4" creationId="{DA3E1D6D-CD3F-4F5E-B5C9-A44DDA3BEFE5}"/>
          </ac:picMkLst>
        </pc:picChg>
      </pc:sldChg>
      <pc:sldChg chg="addSp modSp add mod">
        <pc:chgData name="Benny Nymark Andersen, Transportgruppen/BAU" userId="0f96987a-8de9-421e-b9cd-2b7ff2138038" providerId="ADAL" clId="{A1B8DFBD-061C-4C43-B71B-E53762B67BBA}" dt="2021-09-06T08:02:14.352" v="55" actId="14100"/>
        <pc:sldMkLst>
          <pc:docMk/>
          <pc:sldMk cId="24175725" sldId="320"/>
        </pc:sldMkLst>
        <pc:picChg chg="add mod">
          <ac:chgData name="Benny Nymark Andersen, Transportgruppen/BAU" userId="0f96987a-8de9-421e-b9cd-2b7ff2138038" providerId="ADAL" clId="{A1B8DFBD-061C-4C43-B71B-E53762B67BBA}" dt="2021-09-06T08:02:14.352" v="55" actId="14100"/>
          <ac:picMkLst>
            <pc:docMk/>
            <pc:sldMk cId="24175725" sldId="320"/>
            <ac:picMk id="4" creationId="{068B6A77-35DA-4126-A3D0-AA3FF69D2E7B}"/>
          </ac:picMkLst>
        </pc:picChg>
      </pc:sldChg>
      <pc:sldChg chg="addSp modSp add mod">
        <pc:chgData name="Benny Nymark Andersen, Transportgruppen/BAU" userId="0f96987a-8de9-421e-b9cd-2b7ff2138038" providerId="ADAL" clId="{A1B8DFBD-061C-4C43-B71B-E53762B67BBA}" dt="2021-09-06T08:15:22.206" v="112" actId="14100"/>
        <pc:sldMkLst>
          <pc:docMk/>
          <pc:sldMk cId="3016524492" sldId="321"/>
        </pc:sldMkLst>
        <pc:picChg chg="add mod">
          <ac:chgData name="Benny Nymark Andersen, Transportgruppen/BAU" userId="0f96987a-8de9-421e-b9cd-2b7ff2138038" providerId="ADAL" clId="{A1B8DFBD-061C-4C43-B71B-E53762B67BBA}" dt="2021-09-06T08:15:22.206" v="112" actId="14100"/>
          <ac:picMkLst>
            <pc:docMk/>
            <pc:sldMk cId="3016524492" sldId="321"/>
            <ac:picMk id="4" creationId="{F9029CE3-DB34-4066-B396-E0D883DFAD86}"/>
          </ac:picMkLst>
        </pc:picChg>
      </pc:sldChg>
      <pc:sldChg chg="addSp modSp add mod">
        <pc:chgData name="Benny Nymark Andersen, Transportgruppen/BAU" userId="0f96987a-8de9-421e-b9cd-2b7ff2138038" providerId="ADAL" clId="{A1B8DFBD-061C-4C43-B71B-E53762B67BBA}" dt="2021-09-06T08:03:10.630" v="60" actId="14100"/>
        <pc:sldMkLst>
          <pc:docMk/>
          <pc:sldMk cId="3986331517" sldId="322"/>
        </pc:sldMkLst>
        <pc:picChg chg="add mod">
          <ac:chgData name="Benny Nymark Andersen, Transportgruppen/BAU" userId="0f96987a-8de9-421e-b9cd-2b7ff2138038" providerId="ADAL" clId="{A1B8DFBD-061C-4C43-B71B-E53762B67BBA}" dt="2021-09-06T08:03:10.630" v="60" actId="14100"/>
          <ac:picMkLst>
            <pc:docMk/>
            <pc:sldMk cId="3986331517" sldId="322"/>
            <ac:picMk id="4" creationId="{7EBE798B-A31F-48B2-85BE-86772BFE1AF1}"/>
          </ac:picMkLst>
        </pc:picChg>
      </pc:sldChg>
      <pc:sldChg chg="add del">
        <pc:chgData name="Benny Nymark Andersen, Transportgruppen/BAU" userId="0f96987a-8de9-421e-b9cd-2b7ff2138038" providerId="ADAL" clId="{A1B8DFBD-061C-4C43-B71B-E53762B67BBA}" dt="2021-09-06T07:58:49.151" v="34" actId="2696"/>
        <pc:sldMkLst>
          <pc:docMk/>
          <pc:sldMk cId="1389653344" sldId="323"/>
        </pc:sldMkLst>
      </pc:sldChg>
      <pc:sldChg chg="addSp modSp add mod">
        <pc:chgData name="Benny Nymark Andersen, Transportgruppen/BAU" userId="0f96987a-8de9-421e-b9cd-2b7ff2138038" providerId="ADAL" clId="{A1B8DFBD-061C-4C43-B71B-E53762B67BBA}" dt="2021-09-06T08:06:45.676" v="65" actId="14100"/>
        <pc:sldMkLst>
          <pc:docMk/>
          <pc:sldMk cId="3006825844" sldId="323"/>
        </pc:sldMkLst>
        <pc:picChg chg="add mod">
          <ac:chgData name="Benny Nymark Andersen, Transportgruppen/BAU" userId="0f96987a-8de9-421e-b9cd-2b7ff2138038" providerId="ADAL" clId="{A1B8DFBD-061C-4C43-B71B-E53762B67BBA}" dt="2021-09-06T08:06:45.676" v="65" actId="14100"/>
          <ac:picMkLst>
            <pc:docMk/>
            <pc:sldMk cId="3006825844" sldId="323"/>
            <ac:picMk id="4" creationId="{64235CC4-3A75-4A66-9CAD-E2134F184CA6}"/>
          </ac:picMkLst>
        </pc:picChg>
      </pc:sldChg>
      <pc:sldChg chg="addSp modSp add mod">
        <pc:chgData name="Benny Nymark Andersen, Transportgruppen/BAU" userId="0f96987a-8de9-421e-b9cd-2b7ff2138038" providerId="ADAL" clId="{A1B8DFBD-061C-4C43-B71B-E53762B67BBA}" dt="2021-09-06T08:12:40.128" v="94" actId="14100"/>
        <pc:sldMkLst>
          <pc:docMk/>
          <pc:sldMk cId="2273243019" sldId="324"/>
        </pc:sldMkLst>
        <pc:picChg chg="add mod">
          <ac:chgData name="Benny Nymark Andersen, Transportgruppen/BAU" userId="0f96987a-8de9-421e-b9cd-2b7ff2138038" providerId="ADAL" clId="{A1B8DFBD-061C-4C43-B71B-E53762B67BBA}" dt="2021-09-06T08:12:40.128" v="94" actId="14100"/>
          <ac:picMkLst>
            <pc:docMk/>
            <pc:sldMk cId="2273243019" sldId="324"/>
            <ac:picMk id="4" creationId="{5C86C3ED-6F0E-44E8-8C5B-019FF19ED2E1}"/>
          </ac:picMkLst>
        </pc:picChg>
      </pc:sldChg>
      <pc:sldChg chg="addSp modSp add mod">
        <pc:chgData name="Benny Nymark Andersen, Transportgruppen/BAU" userId="0f96987a-8de9-421e-b9cd-2b7ff2138038" providerId="ADAL" clId="{A1B8DFBD-061C-4C43-B71B-E53762B67BBA}" dt="2021-09-06T08:09:22.722" v="70" actId="14100"/>
        <pc:sldMkLst>
          <pc:docMk/>
          <pc:sldMk cId="712222794" sldId="325"/>
        </pc:sldMkLst>
        <pc:picChg chg="add mod">
          <ac:chgData name="Benny Nymark Andersen, Transportgruppen/BAU" userId="0f96987a-8de9-421e-b9cd-2b7ff2138038" providerId="ADAL" clId="{A1B8DFBD-061C-4C43-B71B-E53762B67BBA}" dt="2021-09-06T08:09:22.722" v="70" actId="14100"/>
          <ac:picMkLst>
            <pc:docMk/>
            <pc:sldMk cId="712222794" sldId="325"/>
            <ac:picMk id="4" creationId="{BFC65285-F65D-4335-A809-3A52CEFDBAE9}"/>
          </ac:picMkLst>
        </pc:picChg>
      </pc:sldChg>
      <pc:sldChg chg="addSp modSp add mod">
        <pc:chgData name="Benny Nymark Andersen, Transportgruppen/BAU" userId="0f96987a-8de9-421e-b9cd-2b7ff2138038" providerId="ADAL" clId="{A1B8DFBD-061C-4C43-B71B-E53762B67BBA}" dt="2021-09-06T08:10:17.696" v="77" actId="14100"/>
        <pc:sldMkLst>
          <pc:docMk/>
          <pc:sldMk cId="1759556868" sldId="326"/>
        </pc:sldMkLst>
        <pc:picChg chg="add mod">
          <ac:chgData name="Benny Nymark Andersen, Transportgruppen/BAU" userId="0f96987a-8de9-421e-b9cd-2b7ff2138038" providerId="ADAL" clId="{A1B8DFBD-061C-4C43-B71B-E53762B67BBA}" dt="2021-09-06T08:10:17.696" v="77" actId="14100"/>
          <ac:picMkLst>
            <pc:docMk/>
            <pc:sldMk cId="1759556868" sldId="326"/>
            <ac:picMk id="4" creationId="{A0108587-EDA4-403B-8073-F608A6F6E553}"/>
          </ac:picMkLst>
        </pc:picChg>
      </pc:sldChg>
      <pc:sldChg chg="addSp modSp add mod">
        <pc:chgData name="Benny Nymark Andersen, Transportgruppen/BAU" userId="0f96987a-8de9-421e-b9cd-2b7ff2138038" providerId="ADAL" clId="{A1B8DFBD-061C-4C43-B71B-E53762B67BBA}" dt="2021-09-06T08:11:00.913" v="82" actId="14100"/>
        <pc:sldMkLst>
          <pc:docMk/>
          <pc:sldMk cId="1803318158" sldId="327"/>
        </pc:sldMkLst>
        <pc:picChg chg="add mod">
          <ac:chgData name="Benny Nymark Andersen, Transportgruppen/BAU" userId="0f96987a-8de9-421e-b9cd-2b7ff2138038" providerId="ADAL" clId="{A1B8DFBD-061C-4C43-B71B-E53762B67BBA}" dt="2021-09-06T08:11:00.913" v="82" actId="14100"/>
          <ac:picMkLst>
            <pc:docMk/>
            <pc:sldMk cId="1803318158" sldId="327"/>
            <ac:picMk id="4" creationId="{1C189966-F9AB-4CCD-A260-2647C65C1C72}"/>
          </ac:picMkLst>
        </pc:picChg>
      </pc:sldChg>
      <pc:sldChg chg="addSp modSp add mod">
        <pc:chgData name="Benny Nymark Andersen, Transportgruppen/BAU" userId="0f96987a-8de9-421e-b9cd-2b7ff2138038" providerId="ADAL" clId="{A1B8DFBD-061C-4C43-B71B-E53762B67BBA}" dt="2021-09-06T08:11:50.952" v="89" actId="14100"/>
        <pc:sldMkLst>
          <pc:docMk/>
          <pc:sldMk cId="3752536783" sldId="328"/>
        </pc:sldMkLst>
        <pc:picChg chg="add mod">
          <ac:chgData name="Benny Nymark Andersen, Transportgruppen/BAU" userId="0f96987a-8de9-421e-b9cd-2b7ff2138038" providerId="ADAL" clId="{A1B8DFBD-061C-4C43-B71B-E53762B67BBA}" dt="2021-09-06T08:11:50.952" v="89" actId="14100"/>
          <ac:picMkLst>
            <pc:docMk/>
            <pc:sldMk cId="3752536783" sldId="328"/>
            <ac:picMk id="4" creationId="{BEFBEE6E-0741-4024-BE0B-E5F21E6DE32C}"/>
          </ac:picMkLst>
        </pc:picChg>
      </pc:sldChg>
      <pc:sldChg chg="addSp modSp add mod">
        <pc:chgData name="Benny Nymark Andersen, Transportgruppen/BAU" userId="0f96987a-8de9-421e-b9cd-2b7ff2138038" providerId="ADAL" clId="{A1B8DFBD-061C-4C43-B71B-E53762B67BBA}" dt="2021-09-06T08:13:29.765" v="99" actId="14100"/>
        <pc:sldMkLst>
          <pc:docMk/>
          <pc:sldMk cId="1481600332" sldId="329"/>
        </pc:sldMkLst>
        <pc:picChg chg="add mod">
          <ac:chgData name="Benny Nymark Andersen, Transportgruppen/BAU" userId="0f96987a-8de9-421e-b9cd-2b7ff2138038" providerId="ADAL" clId="{A1B8DFBD-061C-4C43-B71B-E53762B67BBA}" dt="2021-09-06T08:13:29.765" v="99" actId="14100"/>
          <ac:picMkLst>
            <pc:docMk/>
            <pc:sldMk cId="1481600332" sldId="329"/>
            <ac:picMk id="4" creationId="{E21B3B0B-60F9-4DF5-A7AD-4BE7E725AAF9}"/>
          </ac:picMkLst>
        </pc:picChg>
      </pc:sldChg>
      <pc:sldChg chg="addSp modSp add mod">
        <pc:chgData name="Benny Nymark Andersen, Transportgruppen/BAU" userId="0f96987a-8de9-421e-b9cd-2b7ff2138038" providerId="ADAL" clId="{A1B8DFBD-061C-4C43-B71B-E53762B67BBA}" dt="2021-09-06T08:14:16.897" v="105" actId="14100"/>
        <pc:sldMkLst>
          <pc:docMk/>
          <pc:sldMk cId="2137435044" sldId="330"/>
        </pc:sldMkLst>
        <pc:picChg chg="add mod">
          <ac:chgData name="Benny Nymark Andersen, Transportgruppen/BAU" userId="0f96987a-8de9-421e-b9cd-2b7ff2138038" providerId="ADAL" clId="{A1B8DFBD-061C-4C43-B71B-E53762B67BBA}" dt="2021-09-06T08:14:16.897" v="105" actId="14100"/>
          <ac:picMkLst>
            <pc:docMk/>
            <pc:sldMk cId="2137435044" sldId="330"/>
            <ac:picMk id="4" creationId="{049E2F55-C165-4070-B1E2-0B2B42FD4000}"/>
          </ac:picMkLst>
        </pc:picChg>
      </pc:sldChg>
    </pc:docChg>
  </pc:docChgLst>
  <pc:docChgLst>
    <pc:chgData name="Benny Nymark Andersen, Transportgruppen/BAU" userId="0f96987a-8de9-421e-b9cd-2b7ff2138038" providerId="ADAL" clId="{C05B7E84-D79A-4764-A9BC-E5DBD1F70BDA}"/>
    <pc:docChg chg="undo custSel addSld delSld modSld sldOrd">
      <pc:chgData name="Benny Nymark Andersen, Transportgruppen/BAU" userId="0f96987a-8de9-421e-b9cd-2b7ff2138038" providerId="ADAL" clId="{C05B7E84-D79A-4764-A9BC-E5DBD1F70BDA}" dt="2021-09-03T09:04:32.731" v="869" actId="27636"/>
      <pc:docMkLst>
        <pc:docMk/>
      </pc:docMkLst>
      <pc:sldChg chg="ord">
        <pc:chgData name="Benny Nymark Andersen, Transportgruppen/BAU" userId="0f96987a-8de9-421e-b9cd-2b7ff2138038" providerId="ADAL" clId="{C05B7E84-D79A-4764-A9BC-E5DBD1F70BDA}" dt="2021-09-03T08:52:31.907" v="746"/>
        <pc:sldMkLst>
          <pc:docMk/>
          <pc:sldMk cId="922820129" sldId="258"/>
        </pc:sldMkLst>
      </pc:sldChg>
      <pc:sldChg chg="modSp mod">
        <pc:chgData name="Benny Nymark Andersen, Transportgruppen/BAU" userId="0f96987a-8de9-421e-b9cd-2b7ff2138038" providerId="ADAL" clId="{C05B7E84-D79A-4764-A9BC-E5DBD1F70BDA}" dt="2021-09-03T06:54:12.092" v="224" actId="1076"/>
        <pc:sldMkLst>
          <pc:docMk/>
          <pc:sldMk cId="2444426981" sldId="275"/>
        </pc:sldMkLst>
        <pc:spChg chg="mod">
          <ac:chgData name="Benny Nymark Andersen, Transportgruppen/BAU" userId="0f96987a-8de9-421e-b9cd-2b7ff2138038" providerId="ADAL" clId="{C05B7E84-D79A-4764-A9BC-E5DBD1F70BDA}" dt="2021-09-03T06:53:59.503" v="222" actId="20577"/>
          <ac:spMkLst>
            <pc:docMk/>
            <pc:sldMk cId="2444426981" sldId="275"/>
            <ac:spMk id="2" creationId="{1A4F0991-1D32-4A16-9707-F9E55C8755AF}"/>
          </ac:spMkLst>
        </pc:spChg>
        <pc:spChg chg="mod">
          <ac:chgData name="Benny Nymark Andersen, Transportgruppen/BAU" userId="0f96987a-8de9-421e-b9cd-2b7ff2138038" providerId="ADAL" clId="{C05B7E84-D79A-4764-A9BC-E5DBD1F70BDA}" dt="2021-09-03T06:54:12.092" v="224" actId="1076"/>
          <ac:spMkLst>
            <pc:docMk/>
            <pc:sldMk cId="2444426981" sldId="275"/>
            <ac:spMk id="3" creationId="{4F96F390-BA35-45E5-8559-199D6EC97C17}"/>
          </ac:spMkLst>
        </pc:spChg>
      </pc:sldChg>
      <pc:sldChg chg="addSp delSp modSp add mod ord modClrScheme chgLayout">
        <pc:chgData name="Benny Nymark Andersen, Transportgruppen/BAU" userId="0f96987a-8de9-421e-b9cd-2b7ff2138038" providerId="ADAL" clId="{C05B7E84-D79A-4764-A9BC-E5DBD1F70BDA}" dt="2021-09-03T08:54:30.967" v="778"/>
        <pc:sldMkLst>
          <pc:docMk/>
          <pc:sldMk cId="1901638380" sldId="293"/>
        </pc:sldMkLst>
        <pc:spChg chg="del mod ord">
          <ac:chgData name="Benny Nymark Andersen, Transportgruppen/BAU" userId="0f96987a-8de9-421e-b9cd-2b7ff2138038" providerId="ADAL" clId="{C05B7E84-D79A-4764-A9BC-E5DBD1F70BDA}" dt="2021-09-03T08:54:27.640" v="777" actId="478"/>
          <ac:spMkLst>
            <pc:docMk/>
            <pc:sldMk cId="1901638380" sldId="293"/>
            <ac:spMk id="2" creationId="{1A4F0991-1D32-4A16-9707-F9E55C8755AF}"/>
          </ac:spMkLst>
        </pc:spChg>
        <pc:spChg chg="mod ord">
          <ac:chgData name="Benny Nymark Andersen, Transportgruppen/BAU" userId="0f96987a-8de9-421e-b9cd-2b7ff2138038" providerId="ADAL" clId="{C05B7E84-D79A-4764-A9BC-E5DBD1F70BDA}" dt="2021-09-03T08:47:18.250" v="670" actId="20577"/>
          <ac:spMkLst>
            <pc:docMk/>
            <pc:sldMk cId="1901638380" sldId="293"/>
            <ac:spMk id="3" creationId="{4F96F390-BA35-45E5-8559-199D6EC97C17}"/>
          </ac:spMkLst>
        </pc:spChg>
        <pc:spChg chg="add mod">
          <ac:chgData name="Benny Nymark Andersen, Transportgruppen/BAU" userId="0f96987a-8de9-421e-b9cd-2b7ff2138038" providerId="ADAL" clId="{C05B7E84-D79A-4764-A9BC-E5DBD1F70BDA}" dt="2021-09-03T08:42:29.960" v="499" actId="1076"/>
          <ac:spMkLst>
            <pc:docMk/>
            <pc:sldMk cId="1901638380" sldId="293"/>
            <ac:spMk id="4" creationId="{378F8C73-830C-408E-BE38-E870C8A24D39}"/>
          </ac:spMkLst>
        </pc:spChg>
        <pc:spChg chg="add del mod">
          <ac:chgData name="Benny Nymark Andersen, Transportgruppen/BAU" userId="0f96987a-8de9-421e-b9cd-2b7ff2138038" providerId="ADAL" clId="{C05B7E84-D79A-4764-A9BC-E5DBD1F70BDA}" dt="2021-09-03T08:54:30.967" v="778"/>
          <ac:spMkLst>
            <pc:docMk/>
            <pc:sldMk cId="1901638380" sldId="293"/>
            <ac:spMk id="6" creationId="{C8FE3130-0FA7-415F-843E-43AC4B12A035}"/>
          </ac:spMkLst>
        </pc:spChg>
        <pc:spChg chg="add mod">
          <ac:chgData name="Benny Nymark Andersen, Transportgruppen/BAU" userId="0f96987a-8de9-421e-b9cd-2b7ff2138038" providerId="ADAL" clId="{C05B7E84-D79A-4764-A9BC-E5DBD1F70BDA}" dt="2021-09-03T08:54:30.967" v="778"/>
          <ac:spMkLst>
            <pc:docMk/>
            <pc:sldMk cId="1901638380" sldId="293"/>
            <ac:spMk id="7" creationId="{E550869D-AAF2-48B4-9F1B-E7DA9A1A65AF}"/>
          </ac:spMkLst>
        </pc:spChg>
      </pc:sldChg>
      <pc:sldChg chg="add del">
        <pc:chgData name="Benny Nymark Andersen, Transportgruppen/BAU" userId="0f96987a-8de9-421e-b9cd-2b7ff2138038" providerId="ADAL" clId="{C05B7E84-D79A-4764-A9BC-E5DBD1F70BDA}" dt="2021-09-03T06:41:01.061" v="2" actId="2696"/>
        <pc:sldMkLst>
          <pc:docMk/>
          <pc:sldMk cId="2532980110" sldId="294"/>
        </pc:sldMkLst>
      </pc:sldChg>
      <pc:sldChg chg="addSp delSp modSp add mod ord modClrScheme chgLayout">
        <pc:chgData name="Benny Nymark Andersen, Transportgruppen/BAU" userId="0f96987a-8de9-421e-b9cd-2b7ff2138038" providerId="ADAL" clId="{C05B7E84-D79A-4764-A9BC-E5DBD1F70BDA}" dt="2021-09-03T06:53:16.979" v="200" actId="207"/>
        <pc:sldMkLst>
          <pc:docMk/>
          <pc:sldMk cId="2684213152" sldId="294"/>
        </pc:sldMkLst>
        <pc:spChg chg="mod">
          <ac:chgData name="Benny Nymark Andersen, Transportgruppen/BAU" userId="0f96987a-8de9-421e-b9cd-2b7ff2138038" providerId="ADAL" clId="{C05B7E84-D79A-4764-A9BC-E5DBD1F70BDA}" dt="2021-09-03T06:53:16.979" v="200" actId="207"/>
          <ac:spMkLst>
            <pc:docMk/>
            <pc:sldMk cId="2684213152" sldId="294"/>
            <ac:spMk id="2" creationId="{1A4F0991-1D32-4A16-9707-F9E55C8755AF}"/>
          </ac:spMkLst>
        </pc:spChg>
        <pc:spChg chg="del">
          <ac:chgData name="Benny Nymark Andersen, Transportgruppen/BAU" userId="0f96987a-8de9-421e-b9cd-2b7ff2138038" providerId="ADAL" clId="{C05B7E84-D79A-4764-A9BC-E5DBD1F70BDA}" dt="2021-09-03T06:47:09.069" v="21"/>
          <ac:spMkLst>
            <pc:docMk/>
            <pc:sldMk cId="2684213152" sldId="294"/>
            <ac:spMk id="3" creationId="{4F96F390-BA35-45E5-8559-199D6EC97C17}"/>
          </ac:spMkLst>
        </pc:spChg>
        <pc:spChg chg="add mod">
          <ac:chgData name="Benny Nymark Andersen, Transportgruppen/BAU" userId="0f96987a-8de9-421e-b9cd-2b7ff2138038" providerId="ADAL" clId="{C05B7E84-D79A-4764-A9BC-E5DBD1F70BDA}" dt="2021-09-03T06:52:58.394" v="197" actId="1076"/>
          <ac:spMkLst>
            <pc:docMk/>
            <pc:sldMk cId="2684213152" sldId="294"/>
            <ac:spMk id="71" creationId="{361080B2-69BA-4C0E-9AF5-811C23C9DC13}"/>
          </ac:spMkLst>
        </pc:spChg>
        <pc:picChg chg="add mod">
          <ac:chgData name="Benny Nymark Andersen, Transportgruppen/BAU" userId="0f96987a-8de9-421e-b9cd-2b7ff2138038" providerId="ADAL" clId="{C05B7E84-D79A-4764-A9BC-E5DBD1F70BDA}" dt="2021-09-03T06:53:07.244" v="199" actId="1076"/>
          <ac:picMkLst>
            <pc:docMk/>
            <pc:sldMk cId="2684213152" sldId="294"/>
            <ac:picMk id="1026" creationId="{3DB08C90-9940-4011-87AF-2EE3D4062E58}"/>
          </ac:picMkLst>
        </pc:picChg>
      </pc:sldChg>
      <pc:sldChg chg="modSp mod">
        <pc:chgData name="Benny Nymark Andersen, Transportgruppen/BAU" userId="0f96987a-8de9-421e-b9cd-2b7ff2138038" providerId="ADAL" clId="{C05B7E84-D79A-4764-A9BC-E5DBD1F70BDA}" dt="2021-09-03T08:51:09.914" v="712" actId="1076"/>
        <pc:sldMkLst>
          <pc:docMk/>
          <pc:sldMk cId="3390552847" sldId="295"/>
        </pc:sldMkLst>
        <pc:spChg chg="mod">
          <ac:chgData name="Benny Nymark Andersen, Transportgruppen/BAU" userId="0f96987a-8de9-421e-b9cd-2b7ff2138038" providerId="ADAL" clId="{C05B7E84-D79A-4764-A9BC-E5DBD1F70BDA}" dt="2021-09-03T08:51:09.914" v="712" actId="1076"/>
          <ac:spMkLst>
            <pc:docMk/>
            <pc:sldMk cId="3390552847" sldId="295"/>
            <ac:spMk id="4" creationId="{A6610418-7AF3-4EDF-860B-2CD3237BC00B}"/>
          </ac:spMkLst>
        </pc:spChg>
      </pc:sldChg>
      <pc:sldChg chg="modSp mod">
        <pc:chgData name="Benny Nymark Andersen, Transportgruppen/BAU" userId="0f96987a-8de9-421e-b9cd-2b7ff2138038" providerId="ADAL" clId="{C05B7E84-D79A-4764-A9BC-E5DBD1F70BDA}" dt="2021-09-03T08:51:49.675" v="744" actId="20577"/>
        <pc:sldMkLst>
          <pc:docMk/>
          <pc:sldMk cId="1986832966" sldId="296"/>
        </pc:sldMkLst>
        <pc:spChg chg="mod">
          <ac:chgData name="Benny Nymark Andersen, Transportgruppen/BAU" userId="0f96987a-8de9-421e-b9cd-2b7ff2138038" providerId="ADAL" clId="{C05B7E84-D79A-4764-A9BC-E5DBD1F70BDA}" dt="2021-09-03T08:51:49.675" v="744" actId="20577"/>
          <ac:spMkLst>
            <pc:docMk/>
            <pc:sldMk cId="1986832966" sldId="296"/>
            <ac:spMk id="4" creationId="{A6610418-7AF3-4EDF-860B-2CD3237BC00B}"/>
          </ac:spMkLst>
        </pc:spChg>
      </pc:sldChg>
      <pc:sldChg chg="modSp add mod">
        <pc:chgData name="Benny Nymark Andersen, Transportgruppen/BAU" userId="0f96987a-8de9-421e-b9cd-2b7ff2138038" providerId="ADAL" clId="{C05B7E84-D79A-4764-A9BC-E5DBD1F70BDA}" dt="2021-09-03T08:53:36.922" v="776" actId="20577"/>
        <pc:sldMkLst>
          <pc:docMk/>
          <pc:sldMk cId="2715082656" sldId="297"/>
        </pc:sldMkLst>
        <pc:spChg chg="mod">
          <ac:chgData name="Benny Nymark Andersen, Transportgruppen/BAU" userId="0f96987a-8de9-421e-b9cd-2b7ff2138038" providerId="ADAL" clId="{C05B7E84-D79A-4764-A9BC-E5DBD1F70BDA}" dt="2021-09-03T08:53:36.922" v="776" actId="20577"/>
          <ac:spMkLst>
            <pc:docMk/>
            <pc:sldMk cId="2715082656" sldId="297"/>
            <ac:spMk id="2" creationId="{1A4F0991-1D32-4A16-9707-F9E55C8755AF}"/>
          </ac:spMkLst>
        </pc:spChg>
      </pc:sldChg>
      <pc:sldChg chg="modSp add mod">
        <pc:chgData name="Benny Nymark Andersen, Transportgruppen/BAU" userId="0f96987a-8de9-421e-b9cd-2b7ff2138038" providerId="ADAL" clId="{C05B7E84-D79A-4764-A9BC-E5DBD1F70BDA}" dt="2021-09-03T09:04:32.731" v="869" actId="27636"/>
        <pc:sldMkLst>
          <pc:docMk/>
          <pc:sldMk cId="4202988825" sldId="298"/>
        </pc:sldMkLst>
        <pc:spChg chg="mod">
          <ac:chgData name="Benny Nymark Andersen, Transportgruppen/BAU" userId="0f96987a-8de9-421e-b9cd-2b7ff2138038" providerId="ADAL" clId="{C05B7E84-D79A-4764-A9BC-E5DBD1F70BDA}" dt="2021-09-03T09:04:32.731" v="869" actId="27636"/>
          <ac:spMkLst>
            <pc:docMk/>
            <pc:sldMk cId="4202988825" sldId="298"/>
            <ac:spMk id="3" creationId="{4F96F390-BA35-45E5-8559-199D6EC97C17}"/>
          </ac:spMkLst>
        </pc:spChg>
      </pc:sldChg>
      <pc:sldChg chg="add">
        <pc:chgData name="Benny Nymark Andersen, Transportgruppen/BAU" userId="0f96987a-8de9-421e-b9cd-2b7ff2138038" providerId="ADAL" clId="{C05B7E84-D79A-4764-A9BC-E5DBD1F70BDA}" dt="2021-09-03T08:59:30.176" v="780" actId="2890"/>
        <pc:sldMkLst>
          <pc:docMk/>
          <pc:sldMk cId="3945043547" sldId="299"/>
        </pc:sldMkLst>
      </pc:sldChg>
    </pc:docChg>
  </pc:docChgLst>
  <pc:docChgLst>
    <pc:chgData name="Benny Nymark Andersen, Transportgruppen/BAU" userId="0f96987a-8de9-421e-b9cd-2b7ff2138038" providerId="ADAL" clId="{0DEBD9A7-BDB8-47F0-8767-C0A2E96132D9}"/>
    <pc:docChg chg="custSel addSld modSld sldOrd">
      <pc:chgData name="Benny Nymark Andersen, Transportgruppen/BAU" userId="0f96987a-8de9-421e-b9cd-2b7ff2138038" providerId="ADAL" clId="{0DEBD9A7-BDB8-47F0-8767-C0A2E96132D9}" dt="2021-09-06T10:19:00.282" v="116" actId="1076"/>
      <pc:docMkLst>
        <pc:docMk/>
      </pc:docMkLst>
      <pc:sldChg chg="addSp modSp mod">
        <pc:chgData name="Benny Nymark Andersen, Transportgruppen/BAU" userId="0f96987a-8de9-421e-b9cd-2b7ff2138038" providerId="ADAL" clId="{0DEBD9A7-BDB8-47F0-8767-C0A2E96132D9}" dt="2021-09-06T09:47:02.354" v="33" actId="14100"/>
        <pc:sldMkLst>
          <pc:docMk/>
          <pc:sldMk cId="2110037984" sldId="278"/>
        </pc:sldMkLst>
        <pc:spChg chg="add mod">
          <ac:chgData name="Benny Nymark Andersen, Transportgruppen/BAU" userId="0f96987a-8de9-421e-b9cd-2b7ff2138038" providerId="ADAL" clId="{0DEBD9A7-BDB8-47F0-8767-C0A2E96132D9}" dt="2021-09-06T09:47:02.354" v="33" actId="14100"/>
          <ac:spMkLst>
            <pc:docMk/>
            <pc:sldMk cId="2110037984" sldId="278"/>
            <ac:spMk id="7" creationId="{8F3D0596-1594-4EAE-A836-801E1BE89DFE}"/>
          </ac:spMkLst>
        </pc:spChg>
        <pc:picChg chg="mod">
          <ac:chgData name="Benny Nymark Andersen, Transportgruppen/BAU" userId="0f96987a-8de9-421e-b9cd-2b7ff2138038" providerId="ADAL" clId="{0DEBD9A7-BDB8-47F0-8767-C0A2E96132D9}" dt="2021-09-06T09:46:23.418" v="28" actId="1076"/>
          <ac:picMkLst>
            <pc:docMk/>
            <pc:sldMk cId="2110037984" sldId="278"/>
            <ac:picMk id="5" creationId="{D86BA1FD-F2F3-4C8B-9338-374235AAFBFE}"/>
          </ac:picMkLst>
        </pc:picChg>
        <pc:picChg chg="add mod">
          <ac:chgData name="Benny Nymark Andersen, Transportgruppen/BAU" userId="0f96987a-8de9-421e-b9cd-2b7ff2138038" providerId="ADAL" clId="{0DEBD9A7-BDB8-47F0-8767-C0A2E96132D9}" dt="2021-09-06T09:46:17.592" v="27" actId="1076"/>
          <ac:picMkLst>
            <pc:docMk/>
            <pc:sldMk cId="2110037984" sldId="278"/>
            <ac:picMk id="6" creationId="{9CF7DFF4-1978-4532-8685-F4F2E617ABE6}"/>
          </ac:picMkLst>
        </pc:picChg>
      </pc:sldChg>
      <pc:sldChg chg="addSp delSp modSp mod">
        <pc:chgData name="Benny Nymark Andersen, Transportgruppen/BAU" userId="0f96987a-8de9-421e-b9cd-2b7ff2138038" providerId="ADAL" clId="{0DEBD9A7-BDB8-47F0-8767-C0A2E96132D9}" dt="2021-09-06T09:48:44.020" v="44" actId="1076"/>
        <pc:sldMkLst>
          <pc:docMk/>
          <pc:sldMk cId="4045485130" sldId="290"/>
        </pc:sldMkLst>
        <pc:spChg chg="del">
          <ac:chgData name="Benny Nymark Andersen, Transportgruppen/BAU" userId="0f96987a-8de9-421e-b9cd-2b7ff2138038" providerId="ADAL" clId="{0DEBD9A7-BDB8-47F0-8767-C0A2E96132D9}" dt="2021-09-06T09:43:20.751" v="1" actId="478"/>
          <ac:spMkLst>
            <pc:docMk/>
            <pc:sldMk cId="4045485130" sldId="290"/>
            <ac:spMk id="3" creationId="{4F96F390-BA35-45E5-8559-199D6EC97C17}"/>
          </ac:spMkLst>
        </pc:spChg>
        <pc:picChg chg="add mod">
          <ac:chgData name="Benny Nymark Andersen, Transportgruppen/BAU" userId="0f96987a-8de9-421e-b9cd-2b7ff2138038" providerId="ADAL" clId="{0DEBD9A7-BDB8-47F0-8767-C0A2E96132D9}" dt="2021-09-06T09:48:44.020" v="44" actId="1076"/>
          <ac:picMkLst>
            <pc:docMk/>
            <pc:sldMk cId="4045485130" sldId="290"/>
            <ac:picMk id="5" creationId="{CF33DC91-7773-403E-AD6A-F44980D77ECF}"/>
          </ac:picMkLst>
        </pc:picChg>
        <pc:picChg chg="add del mod">
          <ac:chgData name="Benny Nymark Andersen, Transportgruppen/BAU" userId="0f96987a-8de9-421e-b9cd-2b7ff2138038" providerId="ADAL" clId="{0DEBD9A7-BDB8-47F0-8767-C0A2E96132D9}" dt="2021-09-06T09:48:30.582" v="41" actId="478"/>
          <ac:picMkLst>
            <pc:docMk/>
            <pc:sldMk cId="4045485130" sldId="290"/>
            <ac:picMk id="6" creationId="{58CE33C8-9AE9-4EE8-ADC3-BDAC65E3255E}"/>
          </ac:picMkLst>
        </pc:picChg>
      </pc:sldChg>
      <pc:sldChg chg="addSp delSp modSp add mod">
        <pc:chgData name="Benny Nymark Andersen, Transportgruppen/BAU" userId="0f96987a-8de9-421e-b9cd-2b7ff2138038" providerId="ADAL" clId="{0DEBD9A7-BDB8-47F0-8767-C0A2E96132D9}" dt="2021-09-06T09:50:03.593" v="56" actId="20577"/>
        <pc:sldMkLst>
          <pc:docMk/>
          <pc:sldMk cId="876332246" sldId="331"/>
        </pc:sldMkLst>
        <pc:spChg chg="del">
          <ac:chgData name="Benny Nymark Andersen, Transportgruppen/BAU" userId="0f96987a-8de9-421e-b9cd-2b7ff2138038" providerId="ADAL" clId="{0DEBD9A7-BDB8-47F0-8767-C0A2E96132D9}" dt="2021-09-06T09:44:11.294" v="4" actId="478"/>
          <ac:spMkLst>
            <pc:docMk/>
            <pc:sldMk cId="876332246" sldId="331"/>
            <ac:spMk id="3" creationId="{4F96F390-BA35-45E5-8559-199D6EC97C17}"/>
          </ac:spMkLst>
        </pc:spChg>
        <pc:spChg chg="mod">
          <ac:chgData name="Benny Nymark Andersen, Transportgruppen/BAU" userId="0f96987a-8de9-421e-b9cd-2b7ff2138038" providerId="ADAL" clId="{0DEBD9A7-BDB8-47F0-8767-C0A2E96132D9}" dt="2021-09-06T09:50:03.593" v="56" actId="20577"/>
          <ac:spMkLst>
            <pc:docMk/>
            <pc:sldMk cId="876332246" sldId="331"/>
            <ac:spMk id="4" creationId="{A6610418-7AF3-4EDF-860B-2CD3237BC00B}"/>
          </ac:spMkLst>
        </pc:spChg>
        <pc:picChg chg="add mod">
          <ac:chgData name="Benny Nymark Andersen, Transportgruppen/BAU" userId="0f96987a-8de9-421e-b9cd-2b7ff2138038" providerId="ADAL" clId="{0DEBD9A7-BDB8-47F0-8767-C0A2E96132D9}" dt="2021-09-06T09:48:24.695" v="40" actId="1076"/>
          <ac:picMkLst>
            <pc:docMk/>
            <pc:sldMk cId="876332246" sldId="331"/>
            <ac:picMk id="5" creationId="{00590FC8-CA4F-4327-A83C-E81FE02421CD}"/>
          </ac:picMkLst>
        </pc:picChg>
        <pc:picChg chg="add mod">
          <ac:chgData name="Benny Nymark Andersen, Transportgruppen/BAU" userId="0f96987a-8de9-421e-b9cd-2b7ff2138038" providerId="ADAL" clId="{0DEBD9A7-BDB8-47F0-8767-C0A2E96132D9}" dt="2021-09-06T09:49:48.505" v="49" actId="1076"/>
          <ac:picMkLst>
            <pc:docMk/>
            <pc:sldMk cId="876332246" sldId="331"/>
            <ac:picMk id="6" creationId="{BD16181F-A45D-4ED4-9380-881A007786FF}"/>
          </ac:picMkLst>
        </pc:picChg>
      </pc:sldChg>
      <pc:sldChg chg="addSp modSp add mod ord">
        <pc:chgData name="Benny Nymark Andersen, Transportgruppen/BAU" userId="0f96987a-8de9-421e-b9cd-2b7ff2138038" providerId="ADAL" clId="{0DEBD9A7-BDB8-47F0-8767-C0A2E96132D9}" dt="2021-09-06T09:48:58.027" v="46"/>
        <pc:sldMkLst>
          <pc:docMk/>
          <pc:sldMk cId="4063672114" sldId="332"/>
        </pc:sldMkLst>
        <pc:spChg chg="mod">
          <ac:chgData name="Benny Nymark Andersen, Transportgruppen/BAU" userId="0f96987a-8de9-421e-b9cd-2b7ff2138038" providerId="ADAL" clId="{0DEBD9A7-BDB8-47F0-8767-C0A2E96132D9}" dt="2021-09-06T09:44:48.229" v="22" actId="20577"/>
          <ac:spMkLst>
            <pc:docMk/>
            <pc:sldMk cId="4063672114" sldId="332"/>
            <ac:spMk id="4" creationId="{A6610418-7AF3-4EDF-860B-2CD3237BC00B}"/>
          </ac:spMkLst>
        </pc:spChg>
        <pc:picChg chg="add mod">
          <ac:chgData name="Benny Nymark Andersen, Transportgruppen/BAU" userId="0f96987a-8de9-421e-b9cd-2b7ff2138038" providerId="ADAL" clId="{0DEBD9A7-BDB8-47F0-8767-C0A2E96132D9}" dt="2021-09-06T09:44:29.196" v="9" actId="14100"/>
          <ac:picMkLst>
            <pc:docMk/>
            <pc:sldMk cId="4063672114" sldId="332"/>
            <ac:picMk id="3" creationId="{266FD76C-02EC-44C9-91C3-102B0CE57056}"/>
          </ac:picMkLst>
        </pc:picChg>
      </pc:sldChg>
      <pc:sldChg chg="addSp delSp modSp add mod">
        <pc:chgData name="Benny Nymark Andersen, Transportgruppen/BAU" userId="0f96987a-8de9-421e-b9cd-2b7ff2138038" providerId="ADAL" clId="{0DEBD9A7-BDB8-47F0-8767-C0A2E96132D9}" dt="2021-09-06T10:16:33.303" v="109" actId="20577"/>
        <pc:sldMkLst>
          <pc:docMk/>
          <pc:sldMk cId="3372357707" sldId="333"/>
        </pc:sldMkLst>
        <pc:spChg chg="mod">
          <ac:chgData name="Benny Nymark Andersen, Transportgruppen/BAU" userId="0f96987a-8de9-421e-b9cd-2b7ff2138038" providerId="ADAL" clId="{0DEBD9A7-BDB8-47F0-8767-C0A2E96132D9}" dt="2021-09-06T09:50:15.601" v="62" actId="20577"/>
          <ac:spMkLst>
            <pc:docMk/>
            <pc:sldMk cId="3372357707" sldId="333"/>
            <ac:spMk id="4" creationId="{A6610418-7AF3-4EDF-860B-2CD3237BC00B}"/>
          </ac:spMkLst>
        </pc:spChg>
        <pc:spChg chg="add mod">
          <ac:chgData name="Benny Nymark Andersen, Transportgruppen/BAU" userId="0f96987a-8de9-421e-b9cd-2b7ff2138038" providerId="ADAL" clId="{0DEBD9A7-BDB8-47F0-8767-C0A2E96132D9}" dt="2021-09-06T10:16:33.303" v="109" actId="20577"/>
          <ac:spMkLst>
            <pc:docMk/>
            <pc:sldMk cId="3372357707" sldId="333"/>
            <ac:spMk id="8" creationId="{D4B488B3-0283-4EE8-B73C-D622F5940185}"/>
          </ac:spMkLst>
        </pc:spChg>
        <pc:graphicFrameChg chg="add del mod">
          <ac:chgData name="Benny Nymark Andersen, Transportgruppen/BAU" userId="0f96987a-8de9-421e-b9cd-2b7ff2138038" providerId="ADAL" clId="{0DEBD9A7-BDB8-47F0-8767-C0A2E96132D9}" dt="2021-09-06T10:15:55.769" v="104" actId="478"/>
          <ac:graphicFrameMkLst>
            <pc:docMk/>
            <pc:sldMk cId="3372357707" sldId="333"/>
            <ac:graphicFrameMk id="3" creationId="{BF893D59-1B40-4215-9003-A35B6FE40842}"/>
          </ac:graphicFrameMkLst>
        </pc:graphicFrameChg>
        <pc:picChg chg="add mod">
          <ac:chgData name="Benny Nymark Andersen, Transportgruppen/BAU" userId="0f96987a-8de9-421e-b9cd-2b7ff2138038" providerId="ADAL" clId="{0DEBD9A7-BDB8-47F0-8767-C0A2E96132D9}" dt="2021-09-06T10:15:52.159" v="103" actId="14100"/>
          <ac:picMkLst>
            <pc:docMk/>
            <pc:sldMk cId="3372357707" sldId="333"/>
            <ac:picMk id="5" creationId="{B2CBFF10-4593-4755-88F0-30675E046CEA}"/>
          </ac:picMkLst>
        </pc:picChg>
        <pc:picChg chg="add del mod">
          <ac:chgData name="Benny Nymark Andersen, Transportgruppen/BAU" userId="0f96987a-8de9-421e-b9cd-2b7ff2138038" providerId="ADAL" clId="{0DEBD9A7-BDB8-47F0-8767-C0A2E96132D9}" dt="2021-09-06T10:14:54.734" v="99" actId="478"/>
          <ac:picMkLst>
            <pc:docMk/>
            <pc:sldMk cId="3372357707" sldId="333"/>
            <ac:picMk id="1026" creationId="{754D384C-4916-4DAE-A5D0-9BF0ECF31FB0}"/>
          </ac:picMkLst>
        </pc:picChg>
      </pc:sldChg>
      <pc:sldChg chg="addSp delSp modSp add mod ord">
        <pc:chgData name="Benny Nymark Andersen, Transportgruppen/BAU" userId="0f96987a-8de9-421e-b9cd-2b7ff2138038" providerId="ADAL" clId="{0DEBD9A7-BDB8-47F0-8767-C0A2E96132D9}" dt="2021-09-06T10:19:00.282" v="116" actId="1076"/>
        <pc:sldMkLst>
          <pc:docMk/>
          <pc:sldMk cId="693280083" sldId="334"/>
        </pc:sldMkLst>
        <pc:spChg chg="add mod">
          <ac:chgData name="Benny Nymark Andersen, Transportgruppen/BAU" userId="0f96987a-8de9-421e-b9cd-2b7ff2138038" providerId="ADAL" clId="{0DEBD9A7-BDB8-47F0-8767-C0A2E96132D9}" dt="2021-09-06T10:19:00.282" v="116" actId="1076"/>
          <ac:spMkLst>
            <pc:docMk/>
            <pc:sldMk cId="693280083" sldId="334"/>
            <ac:spMk id="9" creationId="{30BFA527-A68A-482D-803A-EFD04C882606}"/>
          </ac:spMkLst>
        </pc:spChg>
        <pc:graphicFrameChg chg="add del mod">
          <ac:chgData name="Benny Nymark Andersen, Transportgruppen/BAU" userId="0f96987a-8de9-421e-b9cd-2b7ff2138038" providerId="ADAL" clId="{0DEBD9A7-BDB8-47F0-8767-C0A2E96132D9}" dt="2021-09-06T10:16:45.758" v="110" actId="478"/>
          <ac:graphicFrameMkLst>
            <pc:docMk/>
            <pc:sldMk cId="693280083" sldId="334"/>
            <ac:graphicFrameMk id="7" creationId="{863812CA-87FC-407A-834A-721E69606379}"/>
          </ac:graphicFrameMkLst>
        </pc:graphicFrameChg>
        <pc:picChg chg="add mod">
          <ac:chgData name="Benny Nymark Andersen, Transportgruppen/BAU" userId="0f96987a-8de9-421e-b9cd-2b7ff2138038" providerId="ADAL" clId="{0DEBD9A7-BDB8-47F0-8767-C0A2E96132D9}" dt="2021-09-06T10:10:06.798" v="84" actId="14100"/>
          <ac:picMkLst>
            <pc:docMk/>
            <pc:sldMk cId="693280083" sldId="334"/>
            <ac:picMk id="3" creationId="{620F93E8-5224-4530-9CF6-7A641B20CAF1}"/>
          </ac:picMkLst>
        </pc:picChg>
        <pc:picChg chg="add mod">
          <ac:chgData name="Benny Nymark Andersen, Transportgruppen/BAU" userId="0f96987a-8de9-421e-b9cd-2b7ff2138038" providerId="ADAL" clId="{0DEBD9A7-BDB8-47F0-8767-C0A2E96132D9}" dt="2021-09-06T10:11:43.245" v="85" actId="1076"/>
          <ac:picMkLst>
            <pc:docMk/>
            <pc:sldMk cId="693280083" sldId="334"/>
            <ac:picMk id="6" creationId="{3D233C02-A11B-4D71-8B8C-03207E0DB6AF}"/>
          </ac:picMkLst>
        </pc:picChg>
      </pc:sldChg>
      <pc:sldChg chg="add">
        <pc:chgData name="Benny Nymark Andersen, Transportgruppen/BAU" userId="0f96987a-8de9-421e-b9cd-2b7ff2138038" providerId="ADAL" clId="{0DEBD9A7-BDB8-47F0-8767-C0A2E96132D9}" dt="2021-09-06T10:12:14.828" v="91" actId="2890"/>
        <pc:sldMkLst>
          <pc:docMk/>
          <pc:sldMk cId="525456020" sldId="335"/>
        </pc:sldMkLst>
      </pc:sldChg>
    </pc:docChg>
  </pc:docChgLst>
  <pc:docChgLst>
    <pc:chgData name="Benny Nymark Andersen, Transportgruppen/BAU" userId="0f96987a-8de9-421e-b9cd-2b7ff2138038" providerId="ADAL" clId="{0E722655-776B-471C-817E-281E305AE5D4}"/>
    <pc:docChg chg="custSel addSld delSld modSld sldOrd">
      <pc:chgData name="Benny Nymark Andersen, Transportgruppen/BAU" userId="0f96987a-8de9-421e-b9cd-2b7ff2138038" providerId="ADAL" clId="{0E722655-776B-471C-817E-281E305AE5D4}" dt="2021-09-03T09:51:13.787" v="166" actId="2696"/>
      <pc:docMkLst>
        <pc:docMk/>
      </pc:docMkLst>
      <pc:sldChg chg="modSp mod">
        <pc:chgData name="Benny Nymark Andersen, Transportgruppen/BAU" userId="0f96987a-8de9-421e-b9cd-2b7ff2138038" providerId="ADAL" clId="{0E722655-776B-471C-817E-281E305AE5D4}" dt="2021-09-03T09:35:43.569" v="12" actId="20577"/>
        <pc:sldMkLst>
          <pc:docMk/>
          <pc:sldMk cId="3945043547" sldId="299"/>
        </pc:sldMkLst>
        <pc:spChg chg="mod">
          <ac:chgData name="Benny Nymark Andersen, Transportgruppen/BAU" userId="0f96987a-8de9-421e-b9cd-2b7ff2138038" providerId="ADAL" clId="{0E722655-776B-471C-817E-281E305AE5D4}" dt="2021-09-03T09:35:43.569" v="12" actId="20577"/>
          <ac:spMkLst>
            <pc:docMk/>
            <pc:sldMk cId="3945043547" sldId="299"/>
            <ac:spMk id="4" creationId="{A6610418-7AF3-4EDF-860B-2CD3237BC00B}"/>
          </ac:spMkLst>
        </pc:spChg>
      </pc:sldChg>
      <pc:sldChg chg="addSp modSp add mod">
        <pc:chgData name="Benny Nymark Andersen, Transportgruppen/BAU" userId="0f96987a-8de9-421e-b9cd-2b7ff2138038" providerId="ADAL" clId="{0E722655-776B-471C-817E-281E305AE5D4}" dt="2021-09-03T09:38:56.224" v="26" actId="1076"/>
        <pc:sldMkLst>
          <pc:docMk/>
          <pc:sldMk cId="3150195688" sldId="300"/>
        </pc:sldMkLst>
        <pc:spChg chg="mod">
          <ac:chgData name="Benny Nymark Andersen, Transportgruppen/BAU" userId="0f96987a-8de9-421e-b9cd-2b7ff2138038" providerId="ADAL" clId="{0E722655-776B-471C-817E-281E305AE5D4}" dt="2021-09-03T09:38:41.716" v="22" actId="1076"/>
          <ac:spMkLst>
            <pc:docMk/>
            <pc:sldMk cId="3150195688" sldId="300"/>
            <ac:spMk id="2" creationId="{1A4F0991-1D32-4A16-9707-F9E55C8755AF}"/>
          </ac:spMkLst>
        </pc:spChg>
        <pc:spChg chg="mod">
          <ac:chgData name="Benny Nymark Andersen, Transportgruppen/BAU" userId="0f96987a-8de9-421e-b9cd-2b7ff2138038" providerId="ADAL" clId="{0E722655-776B-471C-817E-281E305AE5D4}" dt="2021-09-03T09:38:17.805" v="18" actId="1076"/>
          <ac:spMkLst>
            <pc:docMk/>
            <pc:sldMk cId="3150195688" sldId="300"/>
            <ac:spMk id="3" creationId="{4F96F390-BA35-45E5-8559-199D6EC97C17}"/>
          </ac:spMkLst>
        </pc:spChg>
        <pc:spChg chg="add mod">
          <ac:chgData name="Benny Nymark Andersen, Transportgruppen/BAU" userId="0f96987a-8de9-421e-b9cd-2b7ff2138038" providerId="ADAL" clId="{0E722655-776B-471C-817E-281E305AE5D4}" dt="2021-09-03T09:38:56.224" v="26" actId="1076"/>
          <ac:spMkLst>
            <pc:docMk/>
            <pc:sldMk cId="3150195688" sldId="300"/>
            <ac:spMk id="5" creationId="{DAA9D441-C72F-4414-9CC7-CD591DD5AAE4}"/>
          </ac:spMkLst>
        </pc:spChg>
      </pc:sldChg>
      <pc:sldChg chg="addSp delSp modSp add mod">
        <pc:chgData name="Benny Nymark Andersen, Transportgruppen/BAU" userId="0f96987a-8de9-421e-b9cd-2b7ff2138038" providerId="ADAL" clId="{0E722655-776B-471C-817E-281E305AE5D4}" dt="2021-09-03T09:41:03.431" v="43" actId="1076"/>
        <pc:sldMkLst>
          <pc:docMk/>
          <pc:sldMk cId="1679631419" sldId="301"/>
        </pc:sldMkLst>
        <pc:spChg chg="del">
          <ac:chgData name="Benny Nymark Andersen, Transportgruppen/BAU" userId="0f96987a-8de9-421e-b9cd-2b7ff2138038" providerId="ADAL" clId="{0E722655-776B-471C-817E-281E305AE5D4}" dt="2021-09-03T09:39:10.778" v="28" actId="478"/>
          <ac:spMkLst>
            <pc:docMk/>
            <pc:sldMk cId="1679631419" sldId="301"/>
            <ac:spMk id="5" creationId="{DAA9D441-C72F-4414-9CC7-CD591DD5AAE4}"/>
          </ac:spMkLst>
        </pc:spChg>
        <pc:spChg chg="add mod">
          <ac:chgData name="Benny Nymark Andersen, Transportgruppen/BAU" userId="0f96987a-8de9-421e-b9cd-2b7ff2138038" providerId="ADAL" clId="{0E722655-776B-471C-817E-281E305AE5D4}" dt="2021-09-03T09:41:03.431" v="43" actId="1076"/>
          <ac:spMkLst>
            <pc:docMk/>
            <pc:sldMk cId="1679631419" sldId="301"/>
            <ac:spMk id="6" creationId="{A6912D8E-A75C-4D0B-8A5B-828D19351A63}"/>
          </ac:spMkLst>
        </pc:spChg>
      </pc:sldChg>
      <pc:sldChg chg="addSp modSp add mod">
        <pc:chgData name="Benny Nymark Andersen, Transportgruppen/BAU" userId="0f96987a-8de9-421e-b9cd-2b7ff2138038" providerId="ADAL" clId="{0E722655-776B-471C-817E-281E305AE5D4}" dt="2021-09-03T09:41:39.014" v="48" actId="20577"/>
        <pc:sldMkLst>
          <pc:docMk/>
          <pc:sldMk cId="1412433136" sldId="302"/>
        </pc:sldMkLst>
        <pc:spChg chg="add mod">
          <ac:chgData name="Benny Nymark Andersen, Transportgruppen/BAU" userId="0f96987a-8de9-421e-b9cd-2b7ff2138038" providerId="ADAL" clId="{0E722655-776B-471C-817E-281E305AE5D4}" dt="2021-09-03T09:41:39.014" v="48" actId="20577"/>
          <ac:spMkLst>
            <pc:docMk/>
            <pc:sldMk cId="1412433136" sldId="302"/>
            <ac:spMk id="5" creationId="{73CE818B-A0AB-4ECB-A277-C839C144FBAB}"/>
          </ac:spMkLst>
        </pc:spChg>
      </pc:sldChg>
      <pc:sldChg chg="addSp modSp add mod">
        <pc:chgData name="Benny Nymark Andersen, Transportgruppen/BAU" userId="0f96987a-8de9-421e-b9cd-2b7ff2138038" providerId="ADAL" clId="{0E722655-776B-471C-817E-281E305AE5D4}" dt="2021-09-03T09:42:11.317" v="52" actId="1076"/>
        <pc:sldMkLst>
          <pc:docMk/>
          <pc:sldMk cId="2234745350" sldId="303"/>
        </pc:sldMkLst>
        <pc:spChg chg="add mod">
          <ac:chgData name="Benny Nymark Andersen, Transportgruppen/BAU" userId="0f96987a-8de9-421e-b9cd-2b7ff2138038" providerId="ADAL" clId="{0E722655-776B-471C-817E-281E305AE5D4}" dt="2021-09-03T09:42:11.317" v="52" actId="1076"/>
          <ac:spMkLst>
            <pc:docMk/>
            <pc:sldMk cId="2234745350" sldId="303"/>
            <ac:spMk id="5" creationId="{C7BD7C5F-EDEB-4C56-B645-6DB64CFE9A2A}"/>
          </ac:spMkLst>
        </pc:spChg>
      </pc:sldChg>
      <pc:sldChg chg="addSp modSp add mod">
        <pc:chgData name="Benny Nymark Andersen, Transportgruppen/BAU" userId="0f96987a-8de9-421e-b9cd-2b7ff2138038" providerId="ADAL" clId="{0E722655-776B-471C-817E-281E305AE5D4}" dt="2021-09-03T09:42:40.479" v="56" actId="1076"/>
        <pc:sldMkLst>
          <pc:docMk/>
          <pc:sldMk cId="3856611771" sldId="304"/>
        </pc:sldMkLst>
        <pc:spChg chg="add mod">
          <ac:chgData name="Benny Nymark Andersen, Transportgruppen/BAU" userId="0f96987a-8de9-421e-b9cd-2b7ff2138038" providerId="ADAL" clId="{0E722655-776B-471C-817E-281E305AE5D4}" dt="2021-09-03T09:42:40.479" v="56" actId="1076"/>
          <ac:spMkLst>
            <pc:docMk/>
            <pc:sldMk cId="3856611771" sldId="304"/>
            <ac:spMk id="5" creationId="{DA3D3A0F-A789-4EFC-84B2-6D35E60FF631}"/>
          </ac:spMkLst>
        </pc:spChg>
      </pc:sldChg>
      <pc:sldChg chg="addSp modSp add mod ord">
        <pc:chgData name="Benny Nymark Andersen, Transportgruppen/BAU" userId="0f96987a-8de9-421e-b9cd-2b7ff2138038" providerId="ADAL" clId="{0E722655-776B-471C-817E-281E305AE5D4}" dt="2021-09-03T09:40:32.658" v="39"/>
        <pc:sldMkLst>
          <pc:docMk/>
          <pc:sldMk cId="2803143991" sldId="305"/>
        </pc:sldMkLst>
        <pc:spChg chg="add mod">
          <ac:chgData name="Benny Nymark Andersen, Transportgruppen/BAU" userId="0f96987a-8de9-421e-b9cd-2b7ff2138038" providerId="ADAL" clId="{0E722655-776B-471C-817E-281E305AE5D4}" dt="2021-09-03T09:40:07.203" v="37" actId="1076"/>
          <ac:spMkLst>
            <pc:docMk/>
            <pc:sldMk cId="2803143991" sldId="305"/>
            <ac:spMk id="5" creationId="{E79C26E0-4CEE-4BD5-9C79-1BF57C2E33F3}"/>
          </ac:spMkLst>
        </pc:spChg>
      </pc:sldChg>
      <pc:sldChg chg="addSp modSp add mod ord">
        <pc:chgData name="Benny Nymark Andersen, Transportgruppen/BAU" userId="0f96987a-8de9-421e-b9cd-2b7ff2138038" providerId="ADAL" clId="{0E722655-776B-471C-817E-281E305AE5D4}" dt="2021-09-03T09:46:04.435" v="81" actId="1076"/>
        <pc:sldMkLst>
          <pc:docMk/>
          <pc:sldMk cId="3403895330" sldId="306"/>
        </pc:sldMkLst>
        <pc:spChg chg="add mod">
          <ac:chgData name="Benny Nymark Andersen, Transportgruppen/BAU" userId="0f96987a-8de9-421e-b9cd-2b7ff2138038" providerId="ADAL" clId="{0E722655-776B-471C-817E-281E305AE5D4}" dt="2021-09-03T09:46:04.435" v="81" actId="1076"/>
          <ac:spMkLst>
            <pc:docMk/>
            <pc:sldMk cId="3403895330" sldId="306"/>
            <ac:spMk id="5" creationId="{1F43BEA3-E923-4E73-B6C8-D58C8A08BB1E}"/>
          </ac:spMkLst>
        </pc:spChg>
      </pc:sldChg>
      <pc:sldChg chg="addSp modSp add mod ord">
        <pc:chgData name="Benny Nymark Andersen, Transportgruppen/BAU" userId="0f96987a-8de9-421e-b9cd-2b7ff2138038" providerId="ADAL" clId="{0E722655-776B-471C-817E-281E305AE5D4}" dt="2021-09-03T09:43:52.262" v="68"/>
        <pc:sldMkLst>
          <pc:docMk/>
          <pc:sldMk cId="2537728394" sldId="307"/>
        </pc:sldMkLst>
        <pc:spChg chg="add mod">
          <ac:chgData name="Benny Nymark Andersen, Transportgruppen/BAU" userId="0f96987a-8de9-421e-b9cd-2b7ff2138038" providerId="ADAL" clId="{0E722655-776B-471C-817E-281E305AE5D4}" dt="2021-09-03T09:43:09.447" v="61" actId="1076"/>
          <ac:spMkLst>
            <pc:docMk/>
            <pc:sldMk cId="2537728394" sldId="307"/>
            <ac:spMk id="5" creationId="{EF49E4D7-BBC8-4255-97AE-1E241AE4B706}"/>
          </ac:spMkLst>
        </pc:spChg>
      </pc:sldChg>
      <pc:sldChg chg="addSp modSp add mod">
        <pc:chgData name="Benny Nymark Andersen, Transportgruppen/BAU" userId="0f96987a-8de9-421e-b9cd-2b7ff2138038" providerId="ADAL" clId="{0E722655-776B-471C-817E-281E305AE5D4}" dt="2021-09-03T09:45:26.804" v="76" actId="1076"/>
        <pc:sldMkLst>
          <pc:docMk/>
          <pc:sldMk cId="2179448030" sldId="308"/>
        </pc:sldMkLst>
        <pc:spChg chg="add mod">
          <ac:chgData name="Benny Nymark Andersen, Transportgruppen/BAU" userId="0f96987a-8de9-421e-b9cd-2b7ff2138038" providerId="ADAL" clId="{0E722655-776B-471C-817E-281E305AE5D4}" dt="2021-09-03T09:43:39.053" v="66" actId="1076"/>
          <ac:spMkLst>
            <pc:docMk/>
            <pc:sldMk cId="2179448030" sldId="308"/>
            <ac:spMk id="5" creationId="{72EF7203-BBD6-4B10-AD08-C6EA0A24B82F}"/>
          </ac:spMkLst>
        </pc:spChg>
        <pc:spChg chg="add mod">
          <ac:chgData name="Benny Nymark Andersen, Transportgruppen/BAU" userId="0f96987a-8de9-421e-b9cd-2b7ff2138038" providerId="ADAL" clId="{0E722655-776B-471C-817E-281E305AE5D4}" dt="2021-09-03T09:45:26.804" v="76" actId="1076"/>
          <ac:spMkLst>
            <pc:docMk/>
            <pc:sldMk cId="2179448030" sldId="308"/>
            <ac:spMk id="7" creationId="{6A278FA8-60C9-422B-9B2B-AE9DDC779AF9}"/>
          </ac:spMkLst>
        </pc:spChg>
        <pc:spChg chg="add mod">
          <ac:chgData name="Benny Nymark Andersen, Transportgruppen/BAU" userId="0f96987a-8de9-421e-b9cd-2b7ff2138038" providerId="ADAL" clId="{0E722655-776B-471C-817E-281E305AE5D4}" dt="2021-09-03T09:45:19.931" v="75" actId="1076"/>
          <ac:spMkLst>
            <pc:docMk/>
            <pc:sldMk cId="2179448030" sldId="308"/>
            <ac:spMk id="9" creationId="{AB2FC809-2F96-4838-8DB4-6CA002ACFD12}"/>
          </ac:spMkLst>
        </pc:spChg>
      </pc:sldChg>
      <pc:sldChg chg="addSp modSp add mod">
        <pc:chgData name="Benny Nymark Andersen, Transportgruppen/BAU" userId="0f96987a-8de9-421e-b9cd-2b7ff2138038" providerId="ADAL" clId="{0E722655-776B-471C-817E-281E305AE5D4}" dt="2021-09-03T09:46:35.853" v="86" actId="1076"/>
        <pc:sldMkLst>
          <pc:docMk/>
          <pc:sldMk cId="2341686265" sldId="309"/>
        </pc:sldMkLst>
        <pc:spChg chg="add mod">
          <ac:chgData name="Benny Nymark Andersen, Transportgruppen/BAU" userId="0f96987a-8de9-421e-b9cd-2b7ff2138038" providerId="ADAL" clId="{0E722655-776B-471C-817E-281E305AE5D4}" dt="2021-09-03T09:46:35.853" v="86" actId="1076"/>
          <ac:spMkLst>
            <pc:docMk/>
            <pc:sldMk cId="2341686265" sldId="309"/>
            <ac:spMk id="5" creationId="{2CF77686-F4CC-4948-B37D-9CEEB5C0D8ED}"/>
          </ac:spMkLst>
        </pc:spChg>
      </pc:sldChg>
      <pc:sldChg chg="addSp modSp add mod">
        <pc:chgData name="Benny Nymark Andersen, Transportgruppen/BAU" userId="0f96987a-8de9-421e-b9cd-2b7ff2138038" providerId="ADAL" clId="{0E722655-776B-471C-817E-281E305AE5D4}" dt="2021-09-03T09:47:03.078" v="91" actId="1076"/>
        <pc:sldMkLst>
          <pc:docMk/>
          <pc:sldMk cId="569073993" sldId="310"/>
        </pc:sldMkLst>
        <pc:spChg chg="add mod">
          <ac:chgData name="Benny Nymark Andersen, Transportgruppen/BAU" userId="0f96987a-8de9-421e-b9cd-2b7ff2138038" providerId="ADAL" clId="{0E722655-776B-471C-817E-281E305AE5D4}" dt="2021-09-03T09:47:03.078" v="91" actId="1076"/>
          <ac:spMkLst>
            <pc:docMk/>
            <pc:sldMk cId="569073993" sldId="310"/>
            <ac:spMk id="5" creationId="{ECFCF37C-5F1B-4667-8609-D2557775676D}"/>
          </ac:spMkLst>
        </pc:spChg>
      </pc:sldChg>
      <pc:sldChg chg="addSp modSp add mod">
        <pc:chgData name="Benny Nymark Andersen, Transportgruppen/BAU" userId="0f96987a-8de9-421e-b9cd-2b7ff2138038" providerId="ADAL" clId="{0E722655-776B-471C-817E-281E305AE5D4}" dt="2021-09-03T09:47:41.653" v="97" actId="1076"/>
        <pc:sldMkLst>
          <pc:docMk/>
          <pc:sldMk cId="3264689732" sldId="311"/>
        </pc:sldMkLst>
        <pc:spChg chg="add mod">
          <ac:chgData name="Benny Nymark Andersen, Transportgruppen/BAU" userId="0f96987a-8de9-421e-b9cd-2b7ff2138038" providerId="ADAL" clId="{0E722655-776B-471C-817E-281E305AE5D4}" dt="2021-09-03T09:47:41.653" v="97" actId="1076"/>
          <ac:spMkLst>
            <pc:docMk/>
            <pc:sldMk cId="3264689732" sldId="311"/>
            <ac:spMk id="5" creationId="{5198A4A3-DC54-4BA0-A877-CCD76E7224DF}"/>
          </ac:spMkLst>
        </pc:spChg>
      </pc:sldChg>
      <pc:sldChg chg="addSp modSp add mod">
        <pc:chgData name="Benny Nymark Andersen, Transportgruppen/BAU" userId="0f96987a-8de9-421e-b9cd-2b7ff2138038" providerId="ADAL" clId="{0E722655-776B-471C-817E-281E305AE5D4}" dt="2021-09-03T09:48:12.128" v="102" actId="1076"/>
        <pc:sldMkLst>
          <pc:docMk/>
          <pc:sldMk cId="622134973" sldId="312"/>
        </pc:sldMkLst>
        <pc:spChg chg="add mod">
          <ac:chgData name="Benny Nymark Andersen, Transportgruppen/BAU" userId="0f96987a-8de9-421e-b9cd-2b7ff2138038" providerId="ADAL" clId="{0E722655-776B-471C-817E-281E305AE5D4}" dt="2021-09-03T09:48:12.128" v="102" actId="1076"/>
          <ac:spMkLst>
            <pc:docMk/>
            <pc:sldMk cId="622134973" sldId="312"/>
            <ac:spMk id="5" creationId="{59085EED-18DA-41A6-983B-D9567AFB1815}"/>
          </ac:spMkLst>
        </pc:spChg>
      </pc:sldChg>
      <pc:sldChg chg="addSp modSp add mod">
        <pc:chgData name="Benny Nymark Andersen, Transportgruppen/BAU" userId="0f96987a-8de9-421e-b9cd-2b7ff2138038" providerId="ADAL" clId="{0E722655-776B-471C-817E-281E305AE5D4}" dt="2021-09-03T09:48:46.552" v="107" actId="1076"/>
        <pc:sldMkLst>
          <pc:docMk/>
          <pc:sldMk cId="2171528374" sldId="313"/>
        </pc:sldMkLst>
        <pc:spChg chg="add mod">
          <ac:chgData name="Benny Nymark Andersen, Transportgruppen/BAU" userId="0f96987a-8de9-421e-b9cd-2b7ff2138038" providerId="ADAL" clId="{0E722655-776B-471C-817E-281E305AE5D4}" dt="2021-09-03T09:48:46.552" v="107" actId="1076"/>
          <ac:spMkLst>
            <pc:docMk/>
            <pc:sldMk cId="2171528374" sldId="313"/>
            <ac:spMk id="5" creationId="{4F58B92C-DAD8-4F3A-ACE2-24E5B8717C93}"/>
          </ac:spMkLst>
        </pc:spChg>
      </pc:sldChg>
      <pc:sldChg chg="add">
        <pc:chgData name="Benny Nymark Andersen, Transportgruppen/BAU" userId="0f96987a-8de9-421e-b9cd-2b7ff2138038" providerId="ADAL" clId="{0E722655-776B-471C-817E-281E305AE5D4}" dt="2021-09-03T09:48:19.702" v="103" actId="2890"/>
        <pc:sldMkLst>
          <pc:docMk/>
          <pc:sldMk cId="1725388874" sldId="314"/>
        </pc:sldMkLst>
      </pc:sldChg>
      <pc:sldChg chg="addSp modSp add mod">
        <pc:chgData name="Benny Nymark Andersen, Transportgruppen/BAU" userId="0f96987a-8de9-421e-b9cd-2b7ff2138038" providerId="ADAL" clId="{0E722655-776B-471C-817E-281E305AE5D4}" dt="2021-09-03T09:50:10.576" v="121" actId="1076"/>
        <pc:sldMkLst>
          <pc:docMk/>
          <pc:sldMk cId="98429715" sldId="315"/>
        </pc:sldMkLst>
        <pc:spChg chg="add mod">
          <ac:chgData name="Benny Nymark Andersen, Transportgruppen/BAU" userId="0f96987a-8de9-421e-b9cd-2b7ff2138038" providerId="ADAL" clId="{0E722655-776B-471C-817E-281E305AE5D4}" dt="2021-09-03T09:50:10.576" v="121" actId="1076"/>
          <ac:spMkLst>
            <pc:docMk/>
            <pc:sldMk cId="98429715" sldId="315"/>
            <ac:spMk id="5" creationId="{9A621218-878A-434E-9DFF-053C995E3C29}"/>
          </ac:spMkLst>
        </pc:spChg>
        <pc:spChg chg="add mod">
          <ac:chgData name="Benny Nymark Andersen, Transportgruppen/BAU" userId="0f96987a-8de9-421e-b9cd-2b7ff2138038" providerId="ADAL" clId="{0E722655-776B-471C-817E-281E305AE5D4}" dt="2021-09-03T09:50:07.273" v="120" actId="1076"/>
          <ac:spMkLst>
            <pc:docMk/>
            <pc:sldMk cId="98429715" sldId="315"/>
            <ac:spMk id="6" creationId="{15B2D1E4-E7E1-4D73-9AE5-15F6E3A62141}"/>
          </ac:spMkLst>
        </pc:spChg>
      </pc:sldChg>
      <pc:sldChg chg="delSp modSp add mod">
        <pc:chgData name="Benny Nymark Andersen, Transportgruppen/BAU" userId="0f96987a-8de9-421e-b9cd-2b7ff2138038" providerId="ADAL" clId="{0E722655-776B-471C-817E-281E305AE5D4}" dt="2021-09-03T09:51:05.183" v="165" actId="14100"/>
        <pc:sldMkLst>
          <pc:docMk/>
          <pc:sldMk cId="1433142692" sldId="316"/>
        </pc:sldMkLst>
        <pc:spChg chg="mod">
          <ac:chgData name="Benny Nymark Andersen, Transportgruppen/BAU" userId="0f96987a-8de9-421e-b9cd-2b7ff2138038" providerId="ADAL" clId="{0E722655-776B-471C-817E-281E305AE5D4}" dt="2021-09-03T09:51:05.183" v="165" actId="14100"/>
          <ac:spMkLst>
            <pc:docMk/>
            <pc:sldMk cId="1433142692" sldId="316"/>
            <ac:spMk id="2" creationId="{1A4F0991-1D32-4A16-9707-F9E55C8755AF}"/>
          </ac:spMkLst>
        </pc:spChg>
        <pc:spChg chg="del">
          <ac:chgData name="Benny Nymark Andersen, Transportgruppen/BAU" userId="0f96987a-8de9-421e-b9cd-2b7ff2138038" providerId="ADAL" clId="{0E722655-776B-471C-817E-281E305AE5D4}" dt="2021-09-03T09:49:24.197" v="113" actId="478"/>
          <ac:spMkLst>
            <pc:docMk/>
            <pc:sldMk cId="1433142692" sldId="316"/>
            <ac:spMk id="5" creationId="{9A621218-878A-434E-9DFF-053C995E3C29}"/>
          </ac:spMkLst>
        </pc:spChg>
      </pc:sldChg>
      <pc:sldChg chg="addSp delSp modSp add del mod">
        <pc:chgData name="Benny Nymark Andersen, Transportgruppen/BAU" userId="0f96987a-8de9-421e-b9cd-2b7ff2138038" providerId="ADAL" clId="{0E722655-776B-471C-817E-281E305AE5D4}" dt="2021-09-03T09:51:13.787" v="166" actId="2696"/>
        <pc:sldMkLst>
          <pc:docMk/>
          <pc:sldMk cId="2038476585" sldId="317"/>
        </pc:sldMkLst>
        <pc:spChg chg="add del mod">
          <ac:chgData name="Benny Nymark Andersen, Transportgruppen/BAU" userId="0f96987a-8de9-421e-b9cd-2b7ff2138038" providerId="ADAL" clId="{0E722655-776B-471C-817E-281E305AE5D4}" dt="2021-09-03T09:50:19.054" v="122" actId="478"/>
          <ac:spMkLst>
            <pc:docMk/>
            <pc:sldMk cId="2038476585" sldId="317"/>
            <ac:spMk id="5" creationId="{A45358F3-E26C-45A1-8DF4-0408E55F28CD}"/>
          </ac:spMkLst>
        </pc:spChg>
      </pc:sldChg>
    </pc:docChg>
  </pc:docChgLst>
  <pc:docChgLst>
    <pc:chgData name="Benny Nymark Andersen, Transportgruppen/BAU" userId="0f96987a-8de9-421e-b9cd-2b7ff2138038" providerId="ADAL" clId="{EDF150C5-CD3D-4F6B-BA66-7BD2D2960231}"/>
    <pc:docChg chg="modSld">
      <pc:chgData name="Benny Nymark Andersen, Transportgruppen/BAU" userId="0f96987a-8de9-421e-b9cd-2b7ff2138038" providerId="ADAL" clId="{EDF150C5-CD3D-4F6B-BA66-7BD2D2960231}" dt="2021-09-06T10:27:14.106" v="79" actId="20577"/>
      <pc:docMkLst>
        <pc:docMk/>
      </pc:docMkLst>
      <pc:sldChg chg="modSp mod">
        <pc:chgData name="Benny Nymark Andersen, Transportgruppen/BAU" userId="0f96987a-8de9-421e-b9cd-2b7ff2138038" providerId="ADAL" clId="{EDF150C5-CD3D-4F6B-BA66-7BD2D2960231}" dt="2021-09-06T10:27:14.106" v="79" actId="20577"/>
        <pc:sldMkLst>
          <pc:docMk/>
          <pc:sldMk cId="3945043547" sldId="299"/>
        </pc:sldMkLst>
        <pc:spChg chg="mod">
          <ac:chgData name="Benny Nymark Andersen, Transportgruppen/BAU" userId="0f96987a-8de9-421e-b9cd-2b7ff2138038" providerId="ADAL" clId="{EDF150C5-CD3D-4F6B-BA66-7BD2D2960231}" dt="2021-09-06T10:27:14.106" v="79" actId="20577"/>
          <ac:spMkLst>
            <pc:docMk/>
            <pc:sldMk cId="3945043547" sldId="299"/>
            <ac:spMk id="3" creationId="{4F96F390-BA35-45E5-8559-199D6EC97C17}"/>
          </ac:spMkLst>
        </pc:spChg>
      </pc:sldChg>
    </pc:docChg>
  </pc:docChgLst>
  <pc:docChgLst>
    <pc:chgData name="Benny Nymark Andersen, Transportgruppen/BAU" userId="0f96987a-8de9-421e-b9cd-2b7ff2138038" providerId="ADAL" clId="{D45655A0-5184-4B23-A067-59B4840EE80F}"/>
    <pc:docChg chg="custSel modSld sldOrd">
      <pc:chgData name="Benny Nymark Andersen, Transportgruppen/BAU" userId="0f96987a-8de9-421e-b9cd-2b7ff2138038" providerId="ADAL" clId="{D45655A0-5184-4B23-A067-59B4840EE80F}" dt="2021-09-06T18:07:00.018" v="95" actId="1076"/>
      <pc:docMkLst>
        <pc:docMk/>
      </pc:docMkLst>
      <pc:sldChg chg="addSp delSp modSp ord">
        <pc:chgData name="Benny Nymark Andersen, Transportgruppen/BAU" userId="0f96987a-8de9-421e-b9cd-2b7ff2138038" providerId="ADAL" clId="{D45655A0-5184-4B23-A067-59B4840EE80F}" dt="2021-09-06T18:03:01.796" v="18" actId="14100"/>
        <pc:sldMkLst>
          <pc:docMk/>
          <pc:sldMk cId="4112333164" sldId="262"/>
        </pc:sldMkLst>
        <pc:spChg chg="del">
          <ac:chgData name="Benny Nymark Andersen, Transportgruppen/BAU" userId="0f96987a-8de9-421e-b9cd-2b7ff2138038" providerId="ADAL" clId="{D45655A0-5184-4B23-A067-59B4840EE80F}" dt="2021-09-06T18:02:56.293" v="16"/>
          <ac:spMkLst>
            <pc:docMk/>
            <pc:sldMk cId="4112333164" sldId="262"/>
            <ac:spMk id="3" creationId="{4F96F390-BA35-45E5-8559-199D6EC97C17}"/>
          </ac:spMkLst>
        </pc:spChg>
        <pc:picChg chg="add mod">
          <ac:chgData name="Benny Nymark Andersen, Transportgruppen/BAU" userId="0f96987a-8de9-421e-b9cd-2b7ff2138038" providerId="ADAL" clId="{D45655A0-5184-4B23-A067-59B4840EE80F}" dt="2021-09-06T18:03:01.796" v="18" actId="14100"/>
          <ac:picMkLst>
            <pc:docMk/>
            <pc:sldMk cId="4112333164" sldId="262"/>
            <ac:picMk id="5" creationId="{AC39C210-17B3-47C4-9655-3B79011557A7}"/>
          </ac:picMkLst>
        </pc:picChg>
      </pc:sldChg>
      <pc:sldChg chg="ord">
        <pc:chgData name="Benny Nymark Andersen, Transportgruppen/BAU" userId="0f96987a-8de9-421e-b9cd-2b7ff2138038" providerId="ADAL" clId="{D45655A0-5184-4B23-A067-59B4840EE80F}" dt="2021-09-06T17:58:09.776" v="1"/>
        <pc:sldMkLst>
          <pc:docMk/>
          <pc:sldMk cId="634602719" sldId="292"/>
        </pc:sldMkLst>
      </pc:sldChg>
      <pc:sldChg chg="addSp delSp modSp mod">
        <pc:chgData name="Benny Nymark Andersen, Transportgruppen/BAU" userId="0f96987a-8de9-421e-b9cd-2b7ff2138038" providerId="ADAL" clId="{D45655A0-5184-4B23-A067-59B4840EE80F}" dt="2021-09-06T18:03:25.004" v="31" actId="20577"/>
        <pc:sldMkLst>
          <pc:docMk/>
          <pc:sldMk cId="4202988825" sldId="298"/>
        </pc:sldMkLst>
        <pc:spChg chg="mod">
          <ac:chgData name="Benny Nymark Andersen, Transportgruppen/BAU" userId="0f96987a-8de9-421e-b9cd-2b7ff2138038" providerId="ADAL" clId="{D45655A0-5184-4B23-A067-59B4840EE80F}" dt="2021-09-06T18:03:25.004" v="31" actId="20577"/>
          <ac:spMkLst>
            <pc:docMk/>
            <pc:sldMk cId="4202988825" sldId="298"/>
            <ac:spMk id="3" creationId="{4F96F390-BA35-45E5-8559-199D6EC97C17}"/>
          </ac:spMkLst>
        </pc:spChg>
        <pc:picChg chg="add del mod">
          <ac:chgData name="Benny Nymark Andersen, Transportgruppen/BAU" userId="0f96987a-8de9-421e-b9cd-2b7ff2138038" providerId="ADAL" clId="{D45655A0-5184-4B23-A067-59B4840EE80F}" dt="2021-09-06T18:03:05.909" v="19" actId="478"/>
          <ac:picMkLst>
            <pc:docMk/>
            <pc:sldMk cId="4202988825" sldId="298"/>
            <ac:picMk id="1026" creationId="{CDB0A596-F514-4F6A-8223-70D9C4C11215}"/>
          </ac:picMkLst>
        </pc:picChg>
        <pc:picChg chg="add mod">
          <ac:chgData name="Benny Nymark Andersen, Transportgruppen/BAU" userId="0f96987a-8de9-421e-b9cd-2b7ff2138038" providerId="ADAL" clId="{D45655A0-5184-4B23-A067-59B4840EE80F}" dt="2021-09-06T18:03:14.964" v="21" actId="1076"/>
          <ac:picMkLst>
            <pc:docMk/>
            <pc:sldMk cId="4202988825" sldId="298"/>
            <ac:picMk id="1028" creationId="{06CAD533-3739-41ED-8A73-85610C72499A}"/>
          </ac:picMkLst>
        </pc:picChg>
      </pc:sldChg>
      <pc:sldChg chg="addSp modSp mod ord">
        <pc:chgData name="Benny Nymark Andersen, Transportgruppen/BAU" userId="0f96987a-8de9-421e-b9cd-2b7ff2138038" providerId="ADAL" clId="{D45655A0-5184-4B23-A067-59B4840EE80F}" dt="2021-09-06T18:07:00.018" v="95" actId="1076"/>
        <pc:sldMkLst>
          <pc:docMk/>
          <pc:sldMk cId="3945043547" sldId="299"/>
        </pc:sldMkLst>
        <pc:spChg chg="mod">
          <ac:chgData name="Benny Nymark Andersen, Transportgruppen/BAU" userId="0f96987a-8de9-421e-b9cd-2b7ff2138038" providerId="ADAL" clId="{D45655A0-5184-4B23-A067-59B4840EE80F}" dt="2021-09-06T18:06:50.718" v="94" actId="14100"/>
          <ac:spMkLst>
            <pc:docMk/>
            <pc:sldMk cId="3945043547" sldId="299"/>
            <ac:spMk id="3" creationId="{4F96F390-BA35-45E5-8559-199D6EC97C17}"/>
          </ac:spMkLst>
        </pc:spChg>
        <pc:spChg chg="mod">
          <ac:chgData name="Benny Nymark Andersen, Transportgruppen/BAU" userId="0f96987a-8de9-421e-b9cd-2b7ff2138038" providerId="ADAL" clId="{D45655A0-5184-4B23-A067-59B4840EE80F}" dt="2021-09-06T18:07:00.018" v="95" actId="1076"/>
          <ac:spMkLst>
            <pc:docMk/>
            <pc:sldMk cId="3945043547" sldId="299"/>
            <ac:spMk id="5" creationId="{D665A133-9B55-462E-9746-6DDFFF8962C1}"/>
          </ac:spMkLst>
        </pc:spChg>
        <pc:spChg chg="add mod">
          <ac:chgData name="Benny Nymark Andersen, Transportgruppen/BAU" userId="0f96987a-8de9-421e-b9cd-2b7ff2138038" providerId="ADAL" clId="{D45655A0-5184-4B23-A067-59B4840EE80F}" dt="2021-09-06T18:06:34.137" v="90" actId="1076"/>
          <ac:spMkLst>
            <pc:docMk/>
            <pc:sldMk cId="3945043547" sldId="299"/>
            <ac:spMk id="6" creationId="{23FC4683-9E2A-4064-99D4-91D47062C987}"/>
          </ac:spMkLst>
        </pc:spChg>
      </pc:sldChg>
    </pc:docChg>
  </pc:docChgLst>
  <pc:docChgLst>
    <pc:chgData name="Benny Nymark Andersen, Transportgruppen/BAU" userId="0f96987a-8de9-421e-b9cd-2b7ff2138038" providerId="ADAL" clId="{985C6724-5F84-4DE8-938F-9B6F89C1BE63}"/>
    <pc:docChg chg="custSel delSld modSld sldOrd">
      <pc:chgData name="Benny Nymark Andersen, Transportgruppen/BAU" userId="0f96987a-8de9-421e-b9cd-2b7ff2138038" providerId="ADAL" clId="{985C6724-5F84-4DE8-938F-9B6F89C1BE63}" dt="2021-09-14T07:37:19.608" v="136" actId="2696"/>
      <pc:docMkLst>
        <pc:docMk/>
      </pc:docMkLst>
      <pc:sldChg chg="del">
        <pc:chgData name="Benny Nymark Andersen, Transportgruppen/BAU" userId="0f96987a-8de9-421e-b9cd-2b7ff2138038" providerId="ADAL" clId="{985C6724-5F84-4DE8-938F-9B6F89C1BE63}" dt="2021-09-14T07:37:19.608" v="136" actId="2696"/>
        <pc:sldMkLst>
          <pc:docMk/>
          <pc:sldMk cId="1271203952" sldId="280"/>
        </pc:sldMkLst>
      </pc:sldChg>
      <pc:sldChg chg="addSp delSp modSp mod ord">
        <pc:chgData name="Benny Nymark Andersen, Transportgruppen/BAU" userId="0f96987a-8de9-421e-b9cd-2b7ff2138038" providerId="ADAL" clId="{985C6724-5F84-4DE8-938F-9B6F89C1BE63}" dt="2021-09-14T07:32:46.954" v="127" actId="1076"/>
        <pc:sldMkLst>
          <pc:docMk/>
          <pc:sldMk cId="1023223052" sldId="336"/>
        </pc:sldMkLst>
        <pc:spChg chg="add mod">
          <ac:chgData name="Benny Nymark Andersen, Transportgruppen/BAU" userId="0f96987a-8de9-421e-b9cd-2b7ff2138038" providerId="ADAL" clId="{985C6724-5F84-4DE8-938F-9B6F89C1BE63}" dt="2021-09-14T07:16:43.667" v="29"/>
          <ac:spMkLst>
            <pc:docMk/>
            <pc:sldMk cId="1023223052" sldId="336"/>
            <ac:spMk id="4" creationId="{32B0342F-5786-4D59-BF49-32F5F45F3F67}"/>
          </ac:spMkLst>
        </pc:spChg>
        <pc:spChg chg="add del mod">
          <ac:chgData name="Benny Nymark Andersen, Transportgruppen/BAU" userId="0f96987a-8de9-421e-b9cd-2b7ff2138038" providerId="ADAL" clId="{985C6724-5F84-4DE8-938F-9B6F89C1BE63}" dt="2021-09-14T07:31:10.820" v="92" actId="478"/>
          <ac:spMkLst>
            <pc:docMk/>
            <pc:sldMk cId="1023223052" sldId="336"/>
            <ac:spMk id="5" creationId="{451FE4C0-B657-4242-9AA3-115C2E8EE46C}"/>
          </ac:spMkLst>
        </pc:spChg>
        <pc:spChg chg="add mod">
          <ac:chgData name="Benny Nymark Andersen, Transportgruppen/BAU" userId="0f96987a-8de9-421e-b9cd-2b7ff2138038" providerId="ADAL" clId="{985C6724-5F84-4DE8-938F-9B6F89C1BE63}" dt="2021-09-14T07:32:46.954" v="127" actId="1076"/>
          <ac:spMkLst>
            <pc:docMk/>
            <pc:sldMk cId="1023223052" sldId="336"/>
            <ac:spMk id="7" creationId="{5B8AB0D8-A66D-4908-956C-6584F7B48250}"/>
          </ac:spMkLst>
        </pc:spChg>
      </pc:sldChg>
      <pc:sldChg chg="addSp modSp mod">
        <pc:chgData name="Benny Nymark Andersen, Transportgruppen/BAU" userId="0f96987a-8de9-421e-b9cd-2b7ff2138038" providerId="ADAL" clId="{985C6724-5F84-4DE8-938F-9B6F89C1BE63}" dt="2021-09-14T07:16:56.235" v="30"/>
        <pc:sldMkLst>
          <pc:docMk/>
          <pc:sldMk cId="291967444" sldId="337"/>
        </pc:sldMkLst>
        <pc:spChg chg="add mod">
          <ac:chgData name="Benny Nymark Andersen, Transportgruppen/BAU" userId="0f96987a-8de9-421e-b9cd-2b7ff2138038" providerId="ADAL" clId="{985C6724-5F84-4DE8-938F-9B6F89C1BE63}" dt="2021-09-14T07:10:38.155" v="14" actId="5793"/>
          <ac:spMkLst>
            <pc:docMk/>
            <pc:sldMk cId="291967444" sldId="337"/>
            <ac:spMk id="4" creationId="{A7476420-BD7B-4ED1-88D2-B50A876CC3B3}"/>
          </ac:spMkLst>
        </pc:spChg>
        <pc:spChg chg="add mod">
          <ac:chgData name="Benny Nymark Andersen, Transportgruppen/BAU" userId="0f96987a-8de9-421e-b9cd-2b7ff2138038" providerId="ADAL" clId="{985C6724-5F84-4DE8-938F-9B6F89C1BE63}" dt="2021-09-14T07:16:56.235" v="30"/>
          <ac:spMkLst>
            <pc:docMk/>
            <pc:sldMk cId="291967444" sldId="337"/>
            <ac:spMk id="5" creationId="{524002E4-C145-4A21-842B-FF0B0CFCD472}"/>
          </ac:spMkLst>
        </pc:spChg>
      </pc:sldChg>
      <pc:sldChg chg="addSp modSp mod">
        <pc:chgData name="Benny Nymark Andersen, Transportgruppen/BAU" userId="0f96987a-8de9-421e-b9cd-2b7ff2138038" providerId="ADAL" clId="{985C6724-5F84-4DE8-938F-9B6F89C1BE63}" dt="2021-09-14T07:22:58.981" v="44" actId="1076"/>
        <pc:sldMkLst>
          <pc:docMk/>
          <pc:sldMk cId="1298772492" sldId="338"/>
        </pc:sldMkLst>
        <pc:spChg chg="add mod">
          <ac:chgData name="Benny Nymark Andersen, Transportgruppen/BAU" userId="0f96987a-8de9-421e-b9cd-2b7ff2138038" providerId="ADAL" clId="{985C6724-5F84-4DE8-938F-9B6F89C1BE63}" dt="2021-09-14T07:17:05.759" v="31"/>
          <ac:spMkLst>
            <pc:docMk/>
            <pc:sldMk cId="1298772492" sldId="338"/>
            <ac:spMk id="4" creationId="{7DDED2D3-19D8-408C-B7AB-C02A097D783C}"/>
          </ac:spMkLst>
        </pc:spChg>
        <pc:spChg chg="add mod">
          <ac:chgData name="Benny Nymark Andersen, Transportgruppen/BAU" userId="0f96987a-8de9-421e-b9cd-2b7ff2138038" providerId="ADAL" clId="{985C6724-5F84-4DE8-938F-9B6F89C1BE63}" dt="2021-09-14T07:22:58.981" v="44" actId="1076"/>
          <ac:spMkLst>
            <pc:docMk/>
            <pc:sldMk cId="1298772492" sldId="338"/>
            <ac:spMk id="5" creationId="{33148FBD-E0DF-43B7-B7E0-EF25C87903ED}"/>
          </ac:spMkLst>
        </pc:spChg>
      </pc:sldChg>
      <pc:sldChg chg="addSp modSp mod ord">
        <pc:chgData name="Benny Nymark Andersen, Transportgruppen/BAU" userId="0f96987a-8de9-421e-b9cd-2b7ff2138038" providerId="ADAL" clId="{985C6724-5F84-4DE8-938F-9B6F89C1BE63}" dt="2021-09-14T07:27:50.734" v="71"/>
        <pc:sldMkLst>
          <pc:docMk/>
          <pc:sldMk cId="1981597513" sldId="339"/>
        </pc:sldMkLst>
        <pc:spChg chg="add mod">
          <ac:chgData name="Benny Nymark Andersen, Transportgruppen/BAU" userId="0f96987a-8de9-421e-b9cd-2b7ff2138038" providerId="ADAL" clId="{985C6724-5F84-4DE8-938F-9B6F89C1BE63}" dt="2021-09-14T07:17:18.940" v="34"/>
          <ac:spMkLst>
            <pc:docMk/>
            <pc:sldMk cId="1981597513" sldId="339"/>
            <ac:spMk id="4" creationId="{6F5A8E0A-4B67-40A6-A926-7A8B4802AD2A}"/>
          </ac:spMkLst>
        </pc:spChg>
        <pc:spChg chg="add mod">
          <ac:chgData name="Benny Nymark Andersen, Transportgruppen/BAU" userId="0f96987a-8de9-421e-b9cd-2b7ff2138038" providerId="ADAL" clId="{985C6724-5F84-4DE8-938F-9B6F89C1BE63}" dt="2021-09-14T07:27:27.554" v="67" actId="207"/>
          <ac:spMkLst>
            <pc:docMk/>
            <pc:sldMk cId="1981597513" sldId="339"/>
            <ac:spMk id="5" creationId="{61240D31-1454-4368-A517-868F7D75BDE9}"/>
          </ac:spMkLst>
        </pc:spChg>
      </pc:sldChg>
      <pc:sldChg chg="addSp modSp mod ord">
        <pc:chgData name="Benny Nymark Andersen, Transportgruppen/BAU" userId="0f96987a-8de9-421e-b9cd-2b7ff2138038" providerId="ADAL" clId="{985C6724-5F84-4DE8-938F-9B6F89C1BE63}" dt="2021-09-14T07:24:44.620" v="54"/>
        <pc:sldMkLst>
          <pc:docMk/>
          <pc:sldMk cId="2496555775" sldId="340"/>
        </pc:sldMkLst>
        <pc:spChg chg="add mod">
          <ac:chgData name="Benny Nymark Andersen, Transportgruppen/BAU" userId="0f96987a-8de9-421e-b9cd-2b7ff2138038" providerId="ADAL" clId="{985C6724-5F84-4DE8-938F-9B6F89C1BE63}" dt="2021-09-14T07:17:15.497" v="33"/>
          <ac:spMkLst>
            <pc:docMk/>
            <pc:sldMk cId="2496555775" sldId="340"/>
            <ac:spMk id="4" creationId="{1C8D69C7-BB14-42FE-8586-072E1B9B2463}"/>
          </ac:spMkLst>
        </pc:spChg>
        <pc:spChg chg="add mod">
          <ac:chgData name="Benny Nymark Andersen, Transportgruppen/BAU" userId="0f96987a-8de9-421e-b9cd-2b7ff2138038" providerId="ADAL" clId="{985C6724-5F84-4DE8-938F-9B6F89C1BE63}" dt="2021-09-14T07:24:26.838" v="52" actId="14100"/>
          <ac:spMkLst>
            <pc:docMk/>
            <pc:sldMk cId="2496555775" sldId="340"/>
            <ac:spMk id="5" creationId="{0041B29A-B043-4B75-AF71-9BDACF05733A}"/>
          </ac:spMkLst>
        </pc:spChg>
      </pc:sldChg>
      <pc:sldChg chg="addSp modSp mod">
        <pc:chgData name="Benny Nymark Andersen, Transportgruppen/BAU" userId="0f96987a-8de9-421e-b9cd-2b7ff2138038" providerId="ADAL" clId="{985C6724-5F84-4DE8-938F-9B6F89C1BE63}" dt="2021-09-14T07:25:49.550" v="60" actId="207"/>
        <pc:sldMkLst>
          <pc:docMk/>
          <pc:sldMk cId="2529958184" sldId="341"/>
        </pc:sldMkLst>
        <pc:spChg chg="add mod">
          <ac:chgData name="Benny Nymark Andersen, Transportgruppen/BAU" userId="0f96987a-8de9-421e-b9cd-2b7ff2138038" providerId="ADAL" clId="{985C6724-5F84-4DE8-938F-9B6F89C1BE63}" dt="2021-09-14T07:17:11.015" v="32"/>
          <ac:spMkLst>
            <pc:docMk/>
            <pc:sldMk cId="2529958184" sldId="341"/>
            <ac:spMk id="4" creationId="{11A0FBBE-2E8D-4A32-B71C-BF825D9EA20A}"/>
          </ac:spMkLst>
        </pc:spChg>
        <pc:spChg chg="add mod">
          <ac:chgData name="Benny Nymark Andersen, Transportgruppen/BAU" userId="0f96987a-8de9-421e-b9cd-2b7ff2138038" providerId="ADAL" clId="{985C6724-5F84-4DE8-938F-9B6F89C1BE63}" dt="2021-09-14T07:25:49.550" v="60" actId="207"/>
          <ac:spMkLst>
            <pc:docMk/>
            <pc:sldMk cId="2529958184" sldId="341"/>
            <ac:spMk id="5" creationId="{5D764384-3132-4F37-B917-DA3387C61FEB}"/>
          </ac:spMkLst>
        </pc:spChg>
      </pc:sldChg>
      <pc:sldChg chg="addSp modSp mod">
        <pc:chgData name="Benny Nymark Andersen, Transportgruppen/BAU" userId="0f96987a-8de9-421e-b9cd-2b7ff2138038" providerId="ADAL" clId="{985C6724-5F84-4DE8-938F-9B6F89C1BE63}" dt="2021-09-14T07:16:28.956" v="28" actId="20577"/>
        <pc:sldMkLst>
          <pc:docMk/>
          <pc:sldMk cId="1672066925" sldId="342"/>
        </pc:sldMkLst>
        <pc:spChg chg="add mod">
          <ac:chgData name="Benny Nymark Andersen, Transportgruppen/BAU" userId="0f96987a-8de9-421e-b9cd-2b7ff2138038" providerId="ADAL" clId="{985C6724-5F84-4DE8-938F-9B6F89C1BE63}" dt="2021-09-14T07:13:05.339" v="24" actId="20577"/>
          <ac:spMkLst>
            <pc:docMk/>
            <pc:sldMk cId="1672066925" sldId="342"/>
            <ac:spMk id="4" creationId="{4825F13E-0DE5-418D-B60C-9E94A9C5834C}"/>
          </ac:spMkLst>
        </pc:spChg>
        <pc:spChg chg="add mod">
          <ac:chgData name="Benny Nymark Andersen, Transportgruppen/BAU" userId="0f96987a-8de9-421e-b9cd-2b7ff2138038" providerId="ADAL" clId="{985C6724-5F84-4DE8-938F-9B6F89C1BE63}" dt="2021-09-14T07:16:28.956" v="28" actId="20577"/>
          <ac:spMkLst>
            <pc:docMk/>
            <pc:sldMk cId="1672066925" sldId="342"/>
            <ac:spMk id="6" creationId="{DA09A52E-C348-496A-A8FC-D42630CE6494}"/>
          </ac:spMkLst>
        </pc:spChg>
      </pc:sldChg>
      <pc:sldChg chg="addSp delSp modSp mod ord">
        <pc:chgData name="Benny Nymark Andersen, Transportgruppen/BAU" userId="0f96987a-8de9-421e-b9cd-2b7ff2138038" providerId="ADAL" clId="{985C6724-5F84-4DE8-938F-9B6F89C1BE63}" dt="2021-09-14T07:34:38.686" v="135" actId="255"/>
        <pc:sldMkLst>
          <pc:docMk/>
          <pc:sldMk cId="1061549045" sldId="343"/>
        </pc:sldMkLst>
        <pc:spChg chg="add mod">
          <ac:chgData name="Benny Nymark Andersen, Transportgruppen/BAU" userId="0f96987a-8de9-421e-b9cd-2b7ff2138038" providerId="ADAL" clId="{985C6724-5F84-4DE8-938F-9B6F89C1BE63}" dt="2021-09-14T07:17:22.973" v="35"/>
          <ac:spMkLst>
            <pc:docMk/>
            <pc:sldMk cId="1061549045" sldId="343"/>
            <ac:spMk id="3" creationId="{17F9D792-E6F0-46A5-867D-685D569683DC}"/>
          </ac:spMkLst>
        </pc:spChg>
        <pc:spChg chg="del">
          <ac:chgData name="Benny Nymark Andersen, Transportgruppen/BAU" userId="0f96987a-8de9-421e-b9cd-2b7ff2138038" providerId="ADAL" clId="{985C6724-5F84-4DE8-938F-9B6F89C1BE63}" dt="2021-09-14T07:33:29.026" v="128"/>
          <ac:spMkLst>
            <pc:docMk/>
            <pc:sldMk cId="1061549045" sldId="343"/>
            <ac:spMk id="5" creationId="{23FC00E8-880E-4EF8-A6EB-8CBF14A8EEE9}"/>
          </ac:spMkLst>
        </pc:spChg>
        <pc:spChg chg="add mod">
          <ac:chgData name="Benny Nymark Andersen, Transportgruppen/BAU" userId="0f96987a-8de9-421e-b9cd-2b7ff2138038" providerId="ADAL" clId="{985C6724-5F84-4DE8-938F-9B6F89C1BE63}" dt="2021-09-14T07:30:20.375" v="90" actId="207"/>
          <ac:spMkLst>
            <pc:docMk/>
            <pc:sldMk cId="1061549045" sldId="343"/>
            <ac:spMk id="6" creationId="{E5EC38DD-9E26-4631-AB4D-8907E9D44224}"/>
          </ac:spMkLst>
        </pc:spChg>
        <pc:spChg chg="add mod">
          <ac:chgData name="Benny Nymark Andersen, Transportgruppen/BAU" userId="0f96987a-8de9-421e-b9cd-2b7ff2138038" providerId="ADAL" clId="{985C6724-5F84-4DE8-938F-9B6F89C1BE63}" dt="2021-09-14T07:34:38.686" v="135" actId="255"/>
          <ac:spMkLst>
            <pc:docMk/>
            <pc:sldMk cId="1061549045" sldId="343"/>
            <ac:spMk id="7" creationId="{9548A8B7-5E09-44AC-9652-8C234A62E21F}"/>
          </ac:spMkLst>
        </pc:spChg>
      </pc:sldChg>
    </pc:docChg>
  </pc:docChgLst>
  <pc:docChgLst>
    <pc:chgData name="Benny Nymark Andersen, Transportgruppen/BAU" userId="0f96987a-8de9-421e-b9cd-2b7ff2138038" providerId="ADAL" clId="{7494B3FF-004F-4C02-AD3F-C2C7E3E556E2}"/>
    <pc:docChg chg="custSel delSld modSld sldOrd">
      <pc:chgData name="Benny Nymark Andersen, Transportgruppen/BAU" userId="0f96987a-8de9-421e-b9cd-2b7ff2138038" providerId="ADAL" clId="{7494B3FF-004F-4C02-AD3F-C2C7E3E556E2}" dt="2021-09-06T17:07:57.264" v="150" actId="11529"/>
      <pc:docMkLst>
        <pc:docMk/>
      </pc:docMkLst>
      <pc:sldChg chg="addSp delSp modSp mod">
        <pc:chgData name="Benny Nymark Andersen, Transportgruppen/BAU" userId="0f96987a-8de9-421e-b9cd-2b7ff2138038" providerId="ADAL" clId="{7494B3FF-004F-4C02-AD3F-C2C7E3E556E2}" dt="2021-09-06T17:04:17.608" v="138" actId="1076"/>
        <pc:sldMkLst>
          <pc:docMk/>
          <pc:sldMk cId="2444426981" sldId="275"/>
        </pc:sldMkLst>
        <pc:spChg chg="mod">
          <ac:chgData name="Benny Nymark Andersen, Transportgruppen/BAU" userId="0f96987a-8de9-421e-b9cd-2b7ff2138038" providerId="ADAL" clId="{7494B3FF-004F-4C02-AD3F-C2C7E3E556E2}" dt="2021-09-06T16:59:42.972" v="68" actId="20577"/>
          <ac:spMkLst>
            <pc:docMk/>
            <pc:sldMk cId="2444426981" sldId="275"/>
            <ac:spMk id="2" creationId="{1A4F0991-1D32-4A16-9707-F9E55C8755AF}"/>
          </ac:spMkLst>
        </pc:spChg>
        <pc:spChg chg="mod">
          <ac:chgData name="Benny Nymark Andersen, Transportgruppen/BAU" userId="0f96987a-8de9-421e-b9cd-2b7ff2138038" providerId="ADAL" clId="{7494B3FF-004F-4C02-AD3F-C2C7E3E556E2}" dt="2021-09-06T17:00:28.463" v="70" actId="255"/>
          <ac:spMkLst>
            <pc:docMk/>
            <pc:sldMk cId="2444426981" sldId="275"/>
            <ac:spMk id="3" creationId="{4F96F390-BA35-45E5-8559-199D6EC97C17}"/>
          </ac:spMkLst>
        </pc:spChg>
        <pc:spChg chg="add mod">
          <ac:chgData name="Benny Nymark Andersen, Transportgruppen/BAU" userId="0f96987a-8de9-421e-b9cd-2b7ff2138038" providerId="ADAL" clId="{7494B3FF-004F-4C02-AD3F-C2C7E3E556E2}" dt="2021-09-06T17:02:41.633" v="125" actId="1076"/>
          <ac:spMkLst>
            <pc:docMk/>
            <pc:sldMk cId="2444426981" sldId="275"/>
            <ac:spMk id="4" creationId="{A95CA7AE-3078-4068-A140-A0C56AAA7061}"/>
          </ac:spMkLst>
        </pc:spChg>
        <pc:spChg chg="add mod">
          <ac:chgData name="Benny Nymark Andersen, Transportgruppen/BAU" userId="0f96987a-8de9-421e-b9cd-2b7ff2138038" providerId="ADAL" clId="{7494B3FF-004F-4C02-AD3F-C2C7E3E556E2}" dt="2021-09-06T17:03:00.614" v="128" actId="1076"/>
          <ac:spMkLst>
            <pc:docMk/>
            <pc:sldMk cId="2444426981" sldId="275"/>
            <ac:spMk id="5" creationId="{B16F7B03-AE68-4D34-B24C-316219373710}"/>
          </ac:spMkLst>
        </pc:spChg>
        <pc:spChg chg="add mod">
          <ac:chgData name="Benny Nymark Andersen, Transportgruppen/BAU" userId="0f96987a-8de9-421e-b9cd-2b7ff2138038" providerId="ADAL" clId="{7494B3FF-004F-4C02-AD3F-C2C7E3E556E2}" dt="2021-09-06T17:03:58.878" v="134" actId="1076"/>
          <ac:spMkLst>
            <pc:docMk/>
            <pc:sldMk cId="2444426981" sldId="275"/>
            <ac:spMk id="7" creationId="{94C5FDC0-A614-485E-BEB3-AF9E06843632}"/>
          </ac:spMkLst>
        </pc:spChg>
        <pc:spChg chg="add mod">
          <ac:chgData name="Benny Nymark Andersen, Transportgruppen/BAU" userId="0f96987a-8de9-421e-b9cd-2b7ff2138038" providerId="ADAL" clId="{7494B3FF-004F-4C02-AD3F-C2C7E3E556E2}" dt="2021-09-06T17:04:17.608" v="138" actId="1076"/>
          <ac:spMkLst>
            <pc:docMk/>
            <pc:sldMk cId="2444426981" sldId="275"/>
            <ac:spMk id="8" creationId="{3B75E339-59CB-498C-8F0A-A8273CB5869C}"/>
          </ac:spMkLst>
        </pc:spChg>
        <pc:picChg chg="add del mod">
          <ac:chgData name="Benny Nymark Andersen, Transportgruppen/BAU" userId="0f96987a-8de9-421e-b9cd-2b7ff2138038" providerId="ADAL" clId="{7494B3FF-004F-4C02-AD3F-C2C7E3E556E2}" dt="2021-09-06T17:03:29.100" v="131" actId="478"/>
          <ac:picMkLst>
            <pc:docMk/>
            <pc:sldMk cId="2444426981" sldId="275"/>
            <ac:picMk id="6" creationId="{96C4D7D0-A026-411A-8395-49FCDB99A087}"/>
          </ac:picMkLst>
        </pc:picChg>
      </pc:sldChg>
      <pc:sldChg chg="del">
        <pc:chgData name="Benny Nymark Andersen, Transportgruppen/BAU" userId="0f96987a-8de9-421e-b9cd-2b7ff2138038" providerId="ADAL" clId="{7494B3FF-004F-4C02-AD3F-C2C7E3E556E2}" dt="2021-09-06T17:05:13.252" v="139" actId="2696"/>
        <pc:sldMkLst>
          <pc:docMk/>
          <pc:sldMk cId="2715082656" sldId="297"/>
        </pc:sldMkLst>
      </pc:sldChg>
      <pc:sldChg chg="addSp delSp modSp mod">
        <pc:chgData name="Benny Nymark Andersen, Transportgruppen/BAU" userId="0f96987a-8de9-421e-b9cd-2b7ff2138038" providerId="ADAL" clId="{7494B3FF-004F-4C02-AD3F-C2C7E3E556E2}" dt="2021-09-06T17:07:57.264" v="150" actId="11529"/>
        <pc:sldMkLst>
          <pc:docMk/>
          <pc:sldMk cId="3945043547" sldId="299"/>
        </pc:sldMkLst>
        <pc:spChg chg="add del mod">
          <ac:chgData name="Benny Nymark Andersen, Transportgruppen/BAU" userId="0f96987a-8de9-421e-b9cd-2b7ff2138038" providerId="ADAL" clId="{7494B3FF-004F-4C02-AD3F-C2C7E3E556E2}" dt="2021-09-06T17:07:36.344" v="149" actId="478"/>
          <ac:spMkLst>
            <pc:docMk/>
            <pc:sldMk cId="3945043547" sldId="299"/>
            <ac:spMk id="2" creationId="{33561A6E-B04A-43F6-817D-AF1BE55692FD}"/>
          </ac:spMkLst>
        </pc:spChg>
        <pc:spChg chg="mod">
          <ac:chgData name="Benny Nymark Andersen, Transportgruppen/BAU" userId="0f96987a-8de9-421e-b9cd-2b7ff2138038" providerId="ADAL" clId="{7494B3FF-004F-4C02-AD3F-C2C7E3E556E2}" dt="2021-09-06T17:06:50.305" v="146" actId="14100"/>
          <ac:spMkLst>
            <pc:docMk/>
            <pc:sldMk cId="3945043547" sldId="299"/>
            <ac:spMk id="3" creationId="{4F96F390-BA35-45E5-8559-199D6EC97C17}"/>
          </ac:spMkLst>
        </pc:spChg>
        <pc:spChg chg="add">
          <ac:chgData name="Benny Nymark Andersen, Transportgruppen/BAU" userId="0f96987a-8de9-421e-b9cd-2b7ff2138038" providerId="ADAL" clId="{7494B3FF-004F-4C02-AD3F-C2C7E3E556E2}" dt="2021-09-06T17:07:57.264" v="150" actId="11529"/>
          <ac:spMkLst>
            <pc:docMk/>
            <pc:sldMk cId="3945043547" sldId="299"/>
            <ac:spMk id="5" creationId="{D665A133-9B55-462E-9746-6DDFFF8962C1}"/>
          </ac:spMkLst>
        </pc:spChg>
      </pc:sldChg>
      <pc:sldChg chg="ord">
        <pc:chgData name="Benny Nymark Andersen, Transportgruppen/BAU" userId="0f96987a-8de9-421e-b9cd-2b7ff2138038" providerId="ADAL" clId="{7494B3FF-004F-4C02-AD3F-C2C7E3E556E2}" dt="2021-09-06T17:05:37.133" v="141"/>
        <pc:sldMkLst>
          <pc:docMk/>
          <pc:sldMk cId="1023223052" sldId="336"/>
        </pc:sldMkLst>
      </pc:sldChg>
    </pc:docChg>
  </pc:docChgLst>
  <pc:docChgLst>
    <pc:chgData name="Benny Nymark Andersen, Transportgruppen/BAU" userId="0f96987a-8de9-421e-b9cd-2b7ff2138038" providerId="ADAL" clId="{D912A7AB-BE28-457F-8F82-1374F549A561}"/>
    <pc:docChg chg="undo redo custSel addSld delSld modSld sldOrd">
      <pc:chgData name="Benny Nymark Andersen, Transportgruppen/BAU" userId="0f96987a-8de9-421e-b9cd-2b7ff2138038" providerId="ADAL" clId="{D912A7AB-BE28-457F-8F82-1374F549A561}" dt="2021-09-13T13:05:13.565" v="267" actId="478"/>
      <pc:docMkLst>
        <pc:docMk/>
      </pc:docMkLst>
      <pc:sldChg chg="del">
        <pc:chgData name="Benny Nymark Andersen, Transportgruppen/BAU" userId="0f96987a-8de9-421e-b9cd-2b7ff2138038" providerId="ADAL" clId="{D912A7AB-BE28-457F-8F82-1374F549A561}" dt="2021-09-13T12:28:07.833" v="114" actId="2696"/>
        <pc:sldMkLst>
          <pc:docMk/>
          <pc:sldMk cId="1455814844" sldId="256"/>
        </pc:sldMkLst>
      </pc:sldChg>
      <pc:sldChg chg="modSp mod">
        <pc:chgData name="Benny Nymark Andersen, Transportgruppen/BAU" userId="0f96987a-8de9-421e-b9cd-2b7ff2138038" providerId="ADAL" clId="{D912A7AB-BE28-457F-8F82-1374F549A561}" dt="2021-09-13T12:27:53.721" v="113" actId="1076"/>
        <pc:sldMkLst>
          <pc:docMk/>
          <pc:sldMk cId="1209293772" sldId="261"/>
        </pc:sldMkLst>
        <pc:spChg chg="mod">
          <ac:chgData name="Benny Nymark Andersen, Transportgruppen/BAU" userId="0f96987a-8de9-421e-b9cd-2b7ff2138038" providerId="ADAL" clId="{D912A7AB-BE28-457F-8F82-1374F549A561}" dt="2021-09-13T12:27:53.721" v="113" actId="1076"/>
          <ac:spMkLst>
            <pc:docMk/>
            <pc:sldMk cId="1209293772" sldId="261"/>
            <ac:spMk id="3" creationId="{4F96F390-BA35-45E5-8559-199D6EC97C17}"/>
          </ac:spMkLst>
        </pc:spChg>
        <pc:spChg chg="mod">
          <ac:chgData name="Benny Nymark Andersen, Transportgruppen/BAU" userId="0f96987a-8de9-421e-b9cd-2b7ff2138038" providerId="ADAL" clId="{D912A7AB-BE28-457F-8F82-1374F549A561}" dt="2021-09-13T12:26:09.345" v="58" actId="6549"/>
          <ac:spMkLst>
            <pc:docMk/>
            <pc:sldMk cId="1209293772" sldId="261"/>
            <ac:spMk id="4" creationId="{A6610418-7AF3-4EDF-860B-2CD3237BC00B}"/>
          </ac:spMkLst>
        </pc:spChg>
      </pc:sldChg>
      <pc:sldChg chg="del">
        <pc:chgData name="Benny Nymark Andersen, Transportgruppen/BAU" userId="0f96987a-8de9-421e-b9cd-2b7ff2138038" providerId="ADAL" clId="{D912A7AB-BE28-457F-8F82-1374F549A561}" dt="2021-09-13T12:29:34.834" v="145" actId="2696"/>
        <pc:sldMkLst>
          <pc:docMk/>
          <pc:sldMk cId="3640768210" sldId="270"/>
        </pc:sldMkLst>
      </pc:sldChg>
      <pc:sldChg chg="ord">
        <pc:chgData name="Benny Nymark Andersen, Transportgruppen/BAU" userId="0f96987a-8de9-421e-b9cd-2b7ff2138038" providerId="ADAL" clId="{D912A7AB-BE28-457F-8F82-1374F549A561}" dt="2021-09-13T12:29:50.188" v="147"/>
        <pc:sldMkLst>
          <pc:docMk/>
          <pc:sldMk cId="1391612478" sldId="274"/>
        </pc:sldMkLst>
      </pc:sldChg>
      <pc:sldChg chg="del">
        <pc:chgData name="Benny Nymark Andersen, Transportgruppen/BAU" userId="0f96987a-8de9-421e-b9cd-2b7ff2138038" providerId="ADAL" clId="{D912A7AB-BE28-457F-8F82-1374F549A561}" dt="2021-09-13T12:28:14.299" v="115" actId="2696"/>
        <pc:sldMkLst>
          <pc:docMk/>
          <pc:sldMk cId="3150195688" sldId="300"/>
        </pc:sldMkLst>
      </pc:sldChg>
      <pc:sldChg chg="del">
        <pc:chgData name="Benny Nymark Andersen, Transportgruppen/BAU" userId="0f96987a-8de9-421e-b9cd-2b7ff2138038" providerId="ADAL" clId="{D912A7AB-BE28-457F-8F82-1374F549A561}" dt="2021-09-13T12:28:19.881" v="117" actId="2696"/>
        <pc:sldMkLst>
          <pc:docMk/>
          <pc:sldMk cId="1679631419" sldId="301"/>
        </pc:sldMkLst>
      </pc:sldChg>
      <pc:sldChg chg="del">
        <pc:chgData name="Benny Nymark Andersen, Transportgruppen/BAU" userId="0f96987a-8de9-421e-b9cd-2b7ff2138038" providerId="ADAL" clId="{D912A7AB-BE28-457F-8F82-1374F549A561}" dt="2021-09-13T12:28:22.360" v="118" actId="2696"/>
        <pc:sldMkLst>
          <pc:docMk/>
          <pc:sldMk cId="1412433136" sldId="302"/>
        </pc:sldMkLst>
      </pc:sldChg>
      <pc:sldChg chg="del">
        <pc:chgData name="Benny Nymark Andersen, Transportgruppen/BAU" userId="0f96987a-8de9-421e-b9cd-2b7ff2138038" providerId="ADAL" clId="{D912A7AB-BE28-457F-8F82-1374F549A561}" dt="2021-09-13T12:28:24.734" v="119" actId="2696"/>
        <pc:sldMkLst>
          <pc:docMk/>
          <pc:sldMk cId="2234745350" sldId="303"/>
        </pc:sldMkLst>
      </pc:sldChg>
      <pc:sldChg chg="del">
        <pc:chgData name="Benny Nymark Andersen, Transportgruppen/BAU" userId="0f96987a-8de9-421e-b9cd-2b7ff2138038" providerId="ADAL" clId="{D912A7AB-BE28-457F-8F82-1374F549A561}" dt="2021-09-13T12:28:27.955" v="120" actId="2696"/>
        <pc:sldMkLst>
          <pc:docMk/>
          <pc:sldMk cId="3856611771" sldId="304"/>
        </pc:sldMkLst>
      </pc:sldChg>
      <pc:sldChg chg="del">
        <pc:chgData name="Benny Nymark Andersen, Transportgruppen/BAU" userId="0f96987a-8de9-421e-b9cd-2b7ff2138038" providerId="ADAL" clId="{D912A7AB-BE28-457F-8F82-1374F549A561}" dt="2021-09-13T12:28:17.358" v="116" actId="2696"/>
        <pc:sldMkLst>
          <pc:docMk/>
          <pc:sldMk cId="2803143991" sldId="305"/>
        </pc:sldMkLst>
      </pc:sldChg>
      <pc:sldChg chg="del">
        <pc:chgData name="Benny Nymark Andersen, Transportgruppen/BAU" userId="0f96987a-8de9-421e-b9cd-2b7ff2138038" providerId="ADAL" clId="{D912A7AB-BE28-457F-8F82-1374F549A561}" dt="2021-09-13T12:28:36.258" v="123" actId="2696"/>
        <pc:sldMkLst>
          <pc:docMk/>
          <pc:sldMk cId="3403895330" sldId="306"/>
        </pc:sldMkLst>
      </pc:sldChg>
      <pc:sldChg chg="del">
        <pc:chgData name="Benny Nymark Andersen, Transportgruppen/BAU" userId="0f96987a-8de9-421e-b9cd-2b7ff2138038" providerId="ADAL" clId="{D912A7AB-BE28-457F-8F82-1374F549A561}" dt="2021-09-13T12:28:30.844" v="121" actId="2696"/>
        <pc:sldMkLst>
          <pc:docMk/>
          <pc:sldMk cId="2537728394" sldId="307"/>
        </pc:sldMkLst>
      </pc:sldChg>
      <pc:sldChg chg="del">
        <pc:chgData name="Benny Nymark Andersen, Transportgruppen/BAU" userId="0f96987a-8de9-421e-b9cd-2b7ff2138038" providerId="ADAL" clId="{D912A7AB-BE28-457F-8F82-1374F549A561}" dt="2021-09-13T12:28:33.805" v="122" actId="2696"/>
        <pc:sldMkLst>
          <pc:docMk/>
          <pc:sldMk cId="2179448030" sldId="308"/>
        </pc:sldMkLst>
      </pc:sldChg>
      <pc:sldChg chg="del">
        <pc:chgData name="Benny Nymark Andersen, Transportgruppen/BAU" userId="0f96987a-8de9-421e-b9cd-2b7ff2138038" providerId="ADAL" clId="{D912A7AB-BE28-457F-8F82-1374F549A561}" dt="2021-09-13T12:28:38.628" v="124" actId="2696"/>
        <pc:sldMkLst>
          <pc:docMk/>
          <pc:sldMk cId="2341686265" sldId="309"/>
        </pc:sldMkLst>
      </pc:sldChg>
      <pc:sldChg chg="del">
        <pc:chgData name="Benny Nymark Andersen, Transportgruppen/BAU" userId="0f96987a-8de9-421e-b9cd-2b7ff2138038" providerId="ADAL" clId="{D912A7AB-BE28-457F-8F82-1374F549A561}" dt="2021-09-13T12:28:40.872" v="125" actId="2696"/>
        <pc:sldMkLst>
          <pc:docMk/>
          <pc:sldMk cId="569073993" sldId="310"/>
        </pc:sldMkLst>
      </pc:sldChg>
      <pc:sldChg chg="del">
        <pc:chgData name="Benny Nymark Andersen, Transportgruppen/BAU" userId="0f96987a-8de9-421e-b9cd-2b7ff2138038" providerId="ADAL" clId="{D912A7AB-BE28-457F-8F82-1374F549A561}" dt="2021-09-13T12:28:43.520" v="126" actId="2696"/>
        <pc:sldMkLst>
          <pc:docMk/>
          <pc:sldMk cId="3264689732" sldId="311"/>
        </pc:sldMkLst>
      </pc:sldChg>
      <pc:sldChg chg="del">
        <pc:chgData name="Benny Nymark Andersen, Transportgruppen/BAU" userId="0f96987a-8de9-421e-b9cd-2b7ff2138038" providerId="ADAL" clId="{D912A7AB-BE28-457F-8F82-1374F549A561}" dt="2021-09-13T12:28:45.808" v="127" actId="2696"/>
        <pc:sldMkLst>
          <pc:docMk/>
          <pc:sldMk cId="622134973" sldId="312"/>
        </pc:sldMkLst>
      </pc:sldChg>
      <pc:sldChg chg="del">
        <pc:chgData name="Benny Nymark Andersen, Transportgruppen/BAU" userId="0f96987a-8de9-421e-b9cd-2b7ff2138038" providerId="ADAL" clId="{D912A7AB-BE28-457F-8F82-1374F549A561}" dt="2021-09-13T12:28:48.368" v="128" actId="2696"/>
        <pc:sldMkLst>
          <pc:docMk/>
          <pc:sldMk cId="2171528374" sldId="313"/>
        </pc:sldMkLst>
      </pc:sldChg>
      <pc:sldChg chg="del">
        <pc:chgData name="Benny Nymark Andersen, Transportgruppen/BAU" userId="0f96987a-8de9-421e-b9cd-2b7ff2138038" providerId="ADAL" clId="{D912A7AB-BE28-457F-8F82-1374F549A561}" dt="2021-09-13T12:28:50.847" v="129" actId="2696"/>
        <pc:sldMkLst>
          <pc:docMk/>
          <pc:sldMk cId="98429715" sldId="315"/>
        </pc:sldMkLst>
      </pc:sldChg>
      <pc:sldChg chg="del">
        <pc:chgData name="Benny Nymark Andersen, Transportgruppen/BAU" userId="0f96987a-8de9-421e-b9cd-2b7ff2138038" providerId="ADAL" clId="{D912A7AB-BE28-457F-8F82-1374F549A561}" dt="2021-09-13T12:28:57.380" v="132" actId="2696"/>
        <pc:sldMkLst>
          <pc:docMk/>
          <pc:sldMk cId="1433142692" sldId="316"/>
        </pc:sldMkLst>
      </pc:sldChg>
      <pc:sldChg chg="del">
        <pc:chgData name="Benny Nymark Andersen, Transportgruppen/BAU" userId="0f96987a-8de9-421e-b9cd-2b7ff2138038" providerId="ADAL" clId="{D912A7AB-BE28-457F-8F82-1374F549A561}" dt="2021-09-13T12:28:52.888" v="130" actId="2696"/>
        <pc:sldMkLst>
          <pc:docMk/>
          <pc:sldMk cId="220989145" sldId="317"/>
        </pc:sldMkLst>
      </pc:sldChg>
      <pc:sldChg chg="del">
        <pc:chgData name="Benny Nymark Andersen, Transportgruppen/BAU" userId="0f96987a-8de9-421e-b9cd-2b7ff2138038" providerId="ADAL" clId="{D912A7AB-BE28-457F-8F82-1374F549A561}" dt="2021-09-13T12:28:55.446" v="131" actId="2696"/>
        <pc:sldMkLst>
          <pc:docMk/>
          <pc:sldMk cId="1643136629" sldId="318"/>
        </pc:sldMkLst>
      </pc:sldChg>
      <pc:sldChg chg="del">
        <pc:chgData name="Benny Nymark Andersen, Transportgruppen/BAU" userId="0f96987a-8de9-421e-b9cd-2b7ff2138038" providerId="ADAL" clId="{D912A7AB-BE28-457F-8F82-1374F549A561}" dt="2021-09-13T12:28:59.428" v="133" actId="2696"/>
        <pc:sldMkLst>
          <pc:docMk/>
          <pc:sldMk cId="2001117807" sldId="319"/>
        </pc:sldMkLst>
      </pc:sldChg>
      <pc:sldChg chg="del">
        <pc:chgData name="Benny Nymark Andersen, Transportgruppen/BAU" userId="0f96987a-8de9-421e-b9cd-2b7ff2138038" providerId="ADAL" clId="{D912A7AB-BE28-457F-8F82-1374F549A561}" dt="2021-09-13T12:29:01.573" v="134" actId="2696"/>
        <pc:sldMkLst>
          <pc:docMk/>
          <pc:sldMk cId="24175725" sldId="320"/>
        </pc:sldMkLst>
      </pc:sldChg>
      <pc:sldChg chg="del">
        <pc:chgData name="Benny Nymark Andersen, Transportgruppen/BAU" userId="0f96987a-8de9-421e-b9cd-2b7ff2138038" providerId="ADAL" clId="{D912A7AB-BE28-457F-8F82-1374F549A561}" dt="2021-09-13T12:29:28.688" v="144" actId="2696"/>
        <pc:sldMkLst>
          <pc:docMk/>
          <pc:sldMk cId="3016524492" sldId="321"/>
        </pc:sldMkLst>
      </pc:sldChg>
      <pc:sldChg chg="del">
        <pc:chgData name="Benny Nymark Andersen, Transportgruppen/BAU" userId="0f96987a-8de9-421e-b9cd-2b7ff2138038" providerId="ADAL" clId="{D912A7AB-BE28-457F-8F82-1374F549A561}" dt="2021-09-13T12:29:03.413" v="135" actId="2696"/>
        <pc:sldMkLst>
          <pc:docMk/>
          <pc:sldMk cId="3986331517" sldId="322"/>
        </pc:sldMkLst>
      </pc:sldChg>
      <pc:sldChg chg="del">
        <pc:chgData name="Benny Nymark Andersen, Transportgruppen/BAU" userId="0f96987a-8de9-421e-b9cd-2b7ff2138038" providerId="ADAL" clId="{D912A7AB-BE28-457F-8F82-1374F549A561}" dt="2021-09-13T12:29:05.987" v="136" actId="2696"/>
        <pc:sldMkLst>
          <pc:docMk/>
          <pc:sldMk cId="3006825844" sldId="323"/>
        </pc:sldMkLst>
      </pc:sldChg>
      <pc:sldChg chg="del">
        <pc:chgData name="Benny Nymark Andersen, Transportgruppen/BAU" userId="0f96987a-8de9-421e-b9cd-2b7ff2138038" providerId="ADAL" clId="{D912A7AB-BE28-457F-8F82-1374F549A561}" dt="2021-09-13T12:29:18.431" v="141" actId="2696"/>
        <pc:sldMkLst>
          <pc:docMk/>
          <pc:sldMk cId="2273243019" sldId="324"/>
        </pc:sldMkLst>
      </pc:sldChg>
      <pc:sldChg chg="del">
        <pc:chgData name="Benny Nymark Andersen, Transportgruppen/BAU" userId="0f96987a-8de9-421e-b9cd-2b7ff2138038" providerId="ADAL" clId="{D912A7AB-BE28-457F-8F82-1374F549A561}" dt="2021-09-13T12:29:08.830" v="137" actId="2696"/>
        <pc:sldMkLst>
          <pc:docMk/>
          <pc:sldMk cId="712222794" sldId="325"/>
        </pc:sldMkLst>
      </pc:sldChg>
      <pc:sldChg chg="del">
        <pc:chgData name="Benny Nymark Andersen, Transportgruppen/BAU" userId="0f96987a-8de9-421e-b9cd-2b7ff2138038" providerId="ADAL" clId="{D912A7AB-BE28-457F-8F82-1374F549A561}" dt="2021-09-13T12:29:11.565" v="138" actId="2696"/>
        <pc:sldMkLst>
          <pc:docMk/>
          <pc:sldMk cId="1759556868" sldId="326"/>
        </pc:sldMkLst>
      </pc:sldChg>
      <pc:sldChg chg="del">
        <pc:chgData name="Benny Nymark Andersen, Transportgruppen/BAU" userId="0f96987a-8de9-421e-b9cd-2b7ff2138038" providerId="ADAL" clId="{D912A7AB-BE28-457F-8F82-1374F549A561}" dt="2021-09-13T12:29:14.060" v="139" actId="2696"/>
        <pc:sldMkLst>
          <pc:docMk/>
          <pc:sldMk cId="1803318158" sldId="327"/>
        </pc:sldMkLst>
      </pc:sldChg>
      <pc:sldChg chg="del">
        <pc:chgData name="Benny Nymark Andersen, Transportgruppen/BAU" userId="0f96987a-8de9-421e-b9cd-2b7ff2138038" providerId="ADAL" clId="{D912A7AB-BE28-457F-8F82-1374F549A561}" dt="2021-09-13T12:29:16.160" v="140" actId="2696"/>
        <pc:sldMkLst>
          <pc:docMk/>
          <pc:sldMk cId="3752536783" sldId="328"/>
        </pc:sldMkLst>
      </pc:sldChg>
      <pc:sldChg chg="del">
        <pc:chgData name="Benny Nymark Andersen, Transportgruppen/BAU" userId="0f96987a-8de9-421e-b9cd-2b7ff2138038" providerId="ADAL" clId="{D912A7AB-BE28-457F-8F82-1374F549A561}" dt="2021-09-13T12:29:22.691" v="142" actId="2696"/>
        <pc:sldMkLst>
          <pc:docMk/>
          <pc:sldMk cId="1481600332" sldId="329"/>
        </pc:sldMkLst>
      </pc:sldChg>
      <pc:sldChg chg="del">
        <pc:chgData name="Benny Nymark Andersen, Transportgruppen/BAU" userId="0f96987a-8de9-421e-b9cd-2b7ff2138038" providerId="ADAL" clId="{D912A7AB-BE28-457F-8F82-1374F549A561}" dt="2021-09-13T12:29:24.773" v="143" actId="2696"/>
        <pc:sldMkLst>
          <pc:docMk/>
          <pc:sldMk cId="2137435044" sldId="330"/>
        </pc:sldMkLst>
      </pc:sldChg>
      <pc:sldChg chg="delSp modSp mod">
        <pc:chgData name="Benny Nymark Andersen, Transportgruppen/BAU" userId="0f96987a-8de9-421e-b9cd-2b7ff2138038" providerId="ADAL" clId="{D912A7AB-BE28-457F-8F82-1374F549A561}" dt="2021-09-13T12:30:38.392" v="177" actId="115"/>
        <pc:sldMkLst>
          <pc:docMk/>
          <pc:sldMk cId="1023223052" sldId="336"/>
        </pc:sldMkLst>
        <pc:spChg chg="mod">
          <ac:chgData name="Benny Nymark Andersen, Transportgruppen/BAU" userId="0f96987a-8de9-421e-b9cd-2b7ff2138038" providerId="ADAL" clId="{D912A7AB-BE28-457F-8F82-1374F549A561}" dt="2021-09-13T12:30:38.392" v="177" actId="115"/>
          <ac:spMkLst>
            <pc:docMk/>
            <pc:sldMk cId="1023223052" sldId="336"/>
            <ac:spMk id="3" creationId="{4F96F390-BA35-45E5-8559-199D6EC97C17}"/>
          </ac:spMkLst>
        </pc:spChg>
        <pc:picChg chg="del">
          <ac:chgData name="Benny Nymark Andersen, Transportgruppen/BAU" userId="0f96987a-8de9-421e-b9cd-2b7ff2138038" providerId="ADAL" clId="{D912A7AB-BE28-457F-8F82-1374F549A561}" dt="2021-09-13T12:30:08.162" v="148" actId="478"/>
          <ac:picMkLst>
            <pc:docMk/>
            <pc:sldMk cId="1023223052" sldId="336"/>
            <ac:picMk id="1026" creationId="{E4779BE0-9BD3-4983-B9B6-D4AB6B2B4CBE}"/>
          </ac:picMkLst>
        </pc:picChg>
      </pc:sldChg>
      <pc:sldChg chg="add">
        <pc:chgData name="Benny Nymark Andersen, Transportgruppen/BAU" userId="0f96987a-8de9-421e-b9cd-2b7ff2138038" providerId="ADAL" clId="{D912A7AB-BE28-457F-8F82-1374F549A561}" dt="2021-09-13T12:30:58.126" v="178" actId="2890"/>
        <pc:sldMkLst>
          <pc:docMk/>
          <pc:sldMk cId="291967444" sldId="337"/>
        </pc:sldMkLst>
      </pc:sldChg>
      <pc:sldChg chg="add">
        <pc:chgData name="Benny Nymark Andersen, Transportgruppen/BAU" userId="0f96987a-8de9-421e-b9cd-2b7ff2138038" providerId="ADAL" clId="{D912A7AB-BE28-457F-8F82-1374F549A561}" dt="2021-09-13T12:38:09.465" v="179" actId="2890"/>
        <pc:sldMkLst>
          <pc:docMk/>
          <pc:sldMk cId="1298772492" sldId="338"/>
        </pc:sldMkLst>
      </pc:sldChg>
      <pc:sldChg chg="add">
        <pc:chgData name="Benny Nymark Andersen, Transportgruppen/BAU" userId="0f96987a-8de9-421e-b9cd-2b7ff2138038" providerId="ADAL" clId="{D912A7AB-BE28-457F-8F82-1374F549A561}" dt="2021-09-13T12:38:13.577" v="180" actId="2890"/>
        <pc:sldMkLst>
          <pc:docMk/>
          <pc:sldMk cId="1981597513" sldId="339"/>
        </pc:sldMkLst>
      </pc:sldChg>
      <pc:sldChg chg="add">
        <pc:chgData name="Benny Nymark Andersen, Transportgruppen/BAU" userId="0f96987a-8de9-421e-b9cd-2b7ff2138038" providerId="ADAL" clId="{D912A7AB-BE28-457F-8F82-1374F549A561}" dt="2021-09-13T12:38:18.214" v="181" actId="2890"/>
        <pc:sldMkLst>
          <pc:docMk/>
          <pc:sldMk cId="2496555775" sldId="340"/>
        </pc:sldMkLst>
      </pc:sldChg>
      <pc:sldChg chg="add">
        <pc:chgData name="Benny Nymark Andersen, Transportgruppen/BAU" userId="0f96987a-8de9-421e-b9cd-2b7ff2138038" providerId="ADAL" clId="{D912A7AB-BE28-457F-8F82-1374F549A561}" dt="2021-09-13T12:38:21.492" v="182" actId="2890"/>
        <pc:sldMkLst>
          <pc:docMk/>
          <pc:sldMk cId="2529958184" sldId="341"/>
        </pc:sldMkLst>
      </pc:sldChg>
      <pc:sldChg chg="add">
        <pc:chgData name="Benny Nymark Andersen, Transportgruppen/BAU" userId="0f96987a-8de9-421e-b9cd-2b7ff2138038" providerId="ADAL" clId="{D912A7AB-BE28-457F-8F82-1374F549A561}" dt="2021-09-13T12:38:24.590" v="183" actId="2890"/>
        <pc:sldMkLst>
          <pc:docMk/>
          <pc:sldMk cId="1672066925" sldId="342"/>
        </pc:sldMkLst>
      </pc:sldChg>
      <pc:sldChg chg="addSp delSp modSp add mod ord">
        <pc:chgData name="Benny Nymark Andersen, Transportgruppen/BAU" userId="0f96987a-8de9-421e-b9cd-2b7ff2138038" providerId="ADAL" clId="{D912A7AB-BE28-457F-8F82-1374F549A561}" dt="2021-09-13T12:47:20.338" v="188" actId="478"/>
        <pc:sldMkLst>
          <pc:docMk/>
          <pc:sldMk cId="1061549045" sldId="343"/>
        </pc:sldMkLst>
        <pc:spChg chg="del">
          <ac:chgData name="Benny Nymark Andersen, Transportgruppen/BAU" userId="0f96987a-8de9-421e-b9cd-2b7ff2138038" providerId="ADAL" clId="{D912A7AB-BE28-457F-8F82-1374F549A561}" dt="2021-09-13T12:47:20.338" v="188" actId="478"/>
          <ac:spMkLst>
            <pc:docMk/>
            <pc:sldMk cId="1061549045" sldId="343"/>
            <ac:spMk id="2" creationId="{1A4F0991-1D32-4A16-9707-F9E55C8755AF}"/>
          </ac:spMkLst>
        </pc:spChg>
        <pc:spChg chg="add mod">
          <ac:chgData name="Benny Nymark Andersen, Transportgruppen/BAU" userId="0f96987a-8de9-421e-b9cd-2b7ff2138038" providerId="ADAL" clId="{D912A7AB-BE28-457F-8F82-1374F549A561}" dt="2021-09-13T12:47:20.338" v="188" actId="478"/>
          <ac:spMkLst>
            <pc:docMk/>
            <pc:sldMk cId="1061549045" sldId="343"/>
            <ac:spMk id="5" creationId="{23FC00E8-880E-4EF8-A6EB-8CBF14A8EEE9}"/>
          </ac:spMkLst>
        </pc:spChg>
        <pc:picChg chg="del">
          <ac:chgData name="Benny Nymark Andersen, Transportgruppen/BAU" userId="0f96987a-8de9-421e-b9cd-2b7ff2138038" providerId="ADAL" clId="{D912A7AB-BE28-457F-8F82-1374F549A561}" dt="2021-09-13T12:47:17.426" v="187" actId="478"/>
          <ac:picMkLst>
            <pc:docMk/>
            <pc:sldMk cId="1061549045" sldId="343"/>
            <ac:picMk id="4" creationId="{3AAF235B-26EF-4B82-8352-CDB4BA345A75}"/>
          </ac:picMkLst>
        </pc:picChg>
      </pc:sldChg>
      <pc:sldChg chg="addSp delSp modSp add mod ord">
        <pc:chgData name="Benny Nymark Andersen, Transportgruppen/BAU" userId="0f96987a-8de9-421e-b9cd-2b7ff2138038" providerId="ADAL" clId="{D912A7AB-BE28-457F-8F82-1374F549A561}" dt="2021-09-13T12:51:56.876" v="199" actId="255"/>
        <pc:sldMkLst>
          <pc:docMk/>
          <pc:sldMk cId="3654634444" sldId="344"/>
        </pc:sldMkLst>
        <pc:spChg chg="add mod">
          <ac:chgData name="Benny Nymark Andersen, Transportgruppen/BAU" userId="0f96987a-8de9-421e-b9cd-2b7ff2138038" providerId="ADAL" clId="{D912A7AB-BE28-457F-8F82-1374F549A561}" dt="2021-09-13T12:51:56.876" v="199" actId="255"/>
          <ac:spMkLst>
            <pc:docMk/>
            <pc:sldMk cId="3654634444" sldId="344"/>
            <ac:spMk id="6" creationId="{706C1644-2402-410E-AD1D-3FBC130E5DBF}"/>
          </ac:spMkLst>
        </pc:spChg>
        <pc:picChg chg="del">
          <ac:chgData name="Benny Nymark Andersen, Transportgruppen/BAU" userId="0f96987a-8de9-421e-b9cd-2b7ff2138038" providerId="ADAL" clId="{D912A7AB-BE28-457F-8F82-1374F549A561}" dt="2021-09-13T12:48:40.054" v="190" actId="478"/>
          <ac:picMkLst>
            <pc:docMk/>
            <pc:sldMk cId="3654634444" sldId="344"/>
            <ac:picMk id="5" creationId="{CF33DC91-7773-403E-AD6A-F44980D77ECF}"/>
          </ac:picMkLst>
        </pc:picChg>
      </pc:sldChg>
      <pc:sldChg chg="addSp modSp add mod">
        <pc:chgData name="Benny Nymark Andersen, Transportgruppen/BAU" userId="0f96987a-8de9-421e-b9cd-2b7ff2138038" providerId="ADAL" clId="{D912A7AB-BE28-457F-8F82-1374F549A561}" dt="2021-09-13T13:00:03.540" v="216" actId="167"/>
        <pc:sldMkLst>
          <pc:docMk/>
          <pc:sldMk cId="1066925720" sldId="345"/>
        </pc:sldMkLst>
        <pc:spChg chg="add mod">
          <ac:chgData name="Benny Nymark Andersen, Transportgruppen/BAU" userId="0f96987a-8de9-421e-b9cd-2b7ff2138038" providerId="ADAL" clId="{D912A7AB-BE28-457F-8F82-1374F549A561}" dt="2021-09-13T12:58:08.537" v="208" actId="207"/>
          <ac:spMkLst>
            <pc:docMk/>
            <pc:sldMk cId="1066925720" sldId="345"/>
            <ac:spMk id="5" creationId="{F67DC7BE-B61B-472A-83F7-D57D21E19D64}"/>
          </ac:spMkLst>
        </pc:spChg>
        <pc:picChg chg="add mod">
          <ac:chgData name="Benny Nymark Andersen, Transportgruppen/BAU" userId="0f96987a-8de9-421e-b9cd-2b7ff2138038" providerId="ADAL" clId="{D912A7AB-BE28-457F-8F82-1374F549A561}" dt="2021-09-13T13:00:03.540" v="216" actId="167"/>
          <ac:picMkLst>
            <pc:docMk/>
            <pc:sldMk cId="1066925720" sldId="345"/>
            <ac:picMk id="6" creationId="{CD7751E8-39CE-459C-8064-0C9C53C7C62F}"/>
          </ac:picMkLst>
        </pc:picChg>
      </pc:sldChg>
      <pc:sldChg chg="addSp delSp modSp add mod">
        <pc:chgData name="Benny Nymark Andersen, Transportgruppen/BAU" userId="0f96987a-8de9-421e-b9cd-2b7ff2138038" providerId="ADAL" clId="{D912A7AB-BE28-457F-8F82-1374F549A561}" dt="2021-09-13T13:05:13.565" v="267" actId="478"/>
        <pc:sldMkLst>
          <pc:docMk/>
          <pc:sldMk cId="2435450285" sldId="346"/>
        </pc:sldMkLst>
        <pc:spChg chg="mod">
          <ac:chgData name="Benny Nymark Andersen, Transportgruppen/BAU" userId="0f96987a-8de9-421e-b9cd-2b7ff2138038" providerId="ADAL" clId="{D912A7AB-BE28-457F-8F82-1374F549A561}" dt="2021-09-13T13:04:27.454" v="261" actId="20577"/>
          <ac:spMkLst>
            <pc:docMk/>
            <pc:sldMk cId="2435450285" sldId="346"/>
            <ac:spMk id="4" creationId="{A6610418-7AF3-4EDF-860B-2CD3237BC00B}"/>
          </ac:spMkLst>
        </pc:spChg>
        <pc:spChg chg="del">
          <ac:chgData name="Benny Nymark Andersen, Transportgruppen/BAU" userId="0f96987a-8de9-421e-b9cd-2b7ff2138038" providerId="ADAL" clId="{D912A7AB-BE28-457F-8F82-1374F549A561}" dt="2021-09-13T12:58:25.324" v="210" actId="478"/>
          <ac:spMkLst>
            <pc:docMk/>
            <pc:sldMk cId="2435450285" sldId="346"/>
            <ac:spMk id="5" creationId="{F67DC7BE-B61B-472A-83F7-D57D21E19D64}"/>
          </ac:spMkLst>
        </pc:spChg>
        <pc:spChg chg="add mod">
          <ac:chgData name="Benny Nymark Andersen, Transportgruppen/BAU" userId="0f96987a-8de9-421e-b9cd-2b7ff2138038" providerId="ADAL" clId="{D912A7AB-BE28-457F-8F82-1374F549A561}" dt="2021-09-13T13:02:16.278" v="227" actId="14100"/>
          <ac:spMkLst>
            <pc:docMk/>
            <pc:sldMk cId="2435450285" sldId="346"/>
            <ac:spMk id="7" creationId="{E3D6F606-DBD2-4389-9021-8B4778867A8F}"/>
          </ac:spMkLst>
        </pc:spChg>
        <pc:spChg chg="add mod">
          <ac:chgData name="Benny Nymark Andersen, Transportgruppen/BAU" userId="0f96987a-8de9-421e-b9cd-2b7ff2138038" providerId="ADAL" clId="{D912A7AB-BE28-457F-8F82-1374F549A561}" dt="2021-09-13T13:02:05.898" v="225" actId="1076"/>
          <ac:spMkLst>
            <pc:docMk/>
            <pc:sldMk cId="2435450285" sldId="346"/>
            <ac:spMk id="8" creationId="{F5C78954-81E1-4C7C-9739-52968B95010D}"/>
          </ac:spMkLst>
        </pc:spChg>
        <pc:spChg chg="add mod">
          <ac:chgData name="Benny Nymark Andersen, Transportgruppen/BAU" userId="0f96987a-8de9-421e-b9cd-2b7ff2138038" providerId="ADAL" clId="{D912A7AB-BE28-457F-8F82-1374F549A561}" dt="2021-09-13T13:02:39.971" v="231" actId="14100"/>
          <ac:spMkLst>
            <pc:docMk/>
            <pc:sldMk cId="2435450285" sldId="346"/>
            <ac:spMk id="9" creationId="{8AC12A76-3867-4A43-830F-65CE18827C24}"/>
          </ac:spMkLst>
        </pc:spChg>
        <pc:spChg chg="add mod">
          <ac:chgData name="Benny Nymark Andersen, Transportgruppen/BAU" userId="0f96987a-8de9-421e-b9cd-2b7ff2138038" providerId="ADAL" clId="{D912A7AB-BE28-457F-8F82-1374F549A561}" dt="2021-09-13T13:03:02.595" v="233" actId="1076"/>
          <ac:spMkLst>
            <pc:docMk/>
            <pc:sldMk cId="2435450285" sldId="346"/>
            <ac:spMk id="10" creationId="{1753BB93-CB8B-4198-A692-8E5526BDF87B}"/>
          </ac:spMkLst>
        </pc:spChg>
        <pc:spChg chg="add mod">
          <ac:chgData name="Benny Nymark Andersen, Transportgruppen/BAU" userId="0f96987a-8de9-421e-b9cd-2b7ff2138038" providerId="ADAL" clId="{D912A7AB-BE28-457F-8F82-1374F549A561}" dt="2021-09-13T13:03:27.383" v="237" actId="14100"/>
          <ac:spMkLst>
            <pc:docMk/>
            <pc:sldMk cId="2435450285" sldId="346"/>
            <ac:spMk id="11" creationId="{FE82BDB7-D2A6-42F6-A9E6-738198347323}"/>
          </ac:spMkLst>
        </pc:spChg>
        <pc:spChg chg="add mod">
          <ac:chgData name="Benny Nymark Andersen, Transportgruppen/BAU" userId="0f96987a-8de9-421e-b9cd-2b7ff2138038" providerId="ADAL" clId="{D912A7AB-BE28-457F-8F82-1374F549A561}" dt="2021-09-13T13:03:52.295" v="239" actId="1076"/>
          <ac:spMkLst>
            <pc:docMk/>
            <pc:sldMk cId="2435450285" sldId="346"/>
            <ac:spMk id="12" creationId="{3F55EEDC-8996-43B2-820E-BA63CBC0C40E}"/>
          </ac:spMkLst>
        </pc:spChg>
        <pc:picChg chg="add mod">
          <ac:chgData name="Benny Nymark Andersen, Transportgruppen/BAU" userId="0f96987a-8de9-421e-b9cd-2b7ff2138038" providerId="ADAL" clId="{D912A7AB-BE28-457F-8F82-1374F549A561}" dt="2021-09-13T13:00:54.108" v="219" actId="14100"/>
          <ac:picMkLst>
            <pc:docMk/>
            <pc:sldMk cId="2435450285" sldId="346"/>
            <ac:picMk id="6" creationId="{AFB4EB9A-5610-4E3B-9DA2-157E7C452092}"/>
          </ac:picMkLst>
        </pc:picChg>
        <pc:picChg chg="add del mod">
          <ac:chgData name="Benny Nymark Andersen, Transportgruppen/BAU" userId="0f96987a-8de9-421e-b9cd-2b7ff2138038" providerId="ADAL" clId="{D912A7AB-BE28-457F-8F82-1374F549A561}" dt="2021-09-13T13:05:13.565" v="267" actId="478"/>
          <ac:picMkLst>
            <pc:docMk/>
            <pc:sldMk cId="2435450285" sldId="346"/>
            <ac:picMk id="13" creationId="{BC2AEAFD-BE46-4594-B0F8-ECD91C08891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3F9ABE6-0A1B-49CC-AFF4-35BE3EA98E20}" type="datetime1">
              <a:rPr lang="da-DK" smtClean="0"/>
              <a:t>14-09-2021</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04A0D4-B89B-4ADD-AF9E-38636B40EE4E}" type="slidenum">
              <a:rPr lang="da-DK" smtClean="0"/>
              <a:t>‹nr.›</a:t>
            </a:fld>
            <a:endParaRPr lang="da-DK"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FC899D4-1067-4186-8672-6AE0AD67C45B}" type="datetime1">
              <a:rPr lang="da-DK" noProof="0" smtClean="0"/>
              <a:t>14-09-2021</a:t>
            </a:fld>
            <a:endParaRPr lang="da-DK" noProof="0"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dirty="0"/>
          </a:p>
        </p:txBody>
      </p:sp>
      <p:sp>
        <p:nvSpPr>
          <p:cNvPr id="5" name="Pladsholder til not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2869989-EB00-4EE7-BCB5-25BDC5BB29F8}" type="slidenum">
              <a:rPr lang="da-DK" noProof="0" smtClean="0"/>
              <a:t>‹nr.›</a:t>
            </a:fld>
            <a:endParaRPr lang="da-DK" noProof="0"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5" name="Gruppe 4"/>
          <p:cNvGrpSpPr/>
          <p:nvPr userDrawn="1"/>
        </p:nvGrpSpPr>
        <p:grpSpPr bwMode="hidden">
          <a:xfrm>
            <a:off x="-1" y="0"/>
            <a:ext cx="12192002" cy="6858000"/>
            <a:chOff x="-1" y="0"/>
            <a:chExt cx="12192002" cy="6858000"/>
          </a:xfrm>
        </p:grpSpPr>
        <p:cxnSp>
          <p:nvCxnSpPr>
            <p:cNvPr id="6" name="Lige forbindelse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Lige forbindelse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Lige forbinde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bwMode="hidden">
            <a:xfrm>
              <a:off x="-1" y="0"/>
              <a:ext cx="12192001" cy="6858000"/>
              <a:chOff x="-1" y="0"/>
              <a:chExt cx="12192001" cy="6858000"/>
            </a:xfrm>
          </p:grpSpPr>
          <p:cxnSp>
            <p:nvCxnSpPr>
              <p:cNvPr id="41" name="Lige forbindelse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Lige forbindelse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Lige forbindelse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uppe 45"/>
              <p:cNvGrpSpPr/>
              <p:nvPr/>
            </p:nvGrpSpPr>
            <p:grpSpPr bwMode="hidden">
              <a:xfrm>
                <a:off x="6327885" y="0"/>
                <a:ext cx="5864115" cy="5898673"/>
                <a:chOff x="6327885" y="0"/>
                <a:chExt cx="5864115" cy="5898673"/>
              </a:xfrm>
            </p:grpSpPr>
            <p:cxnSp>
              <p:nvCxnSpPr>
                <p:cNvPr id="52" name="Lige forbindelse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Lige forbindelse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Lige forbindelse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Lige forbindelse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Lige forbindelse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Lige forbindelse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Lige forbindelse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pe 23"/>
            <p:cNvGrpSpPr/>
            <p:nvPr userDrawn="1"/>
          </p:nvGrpSpPr>
          <p:grpSpPr bwMode="hidden">
            <a:xfrm flipH="1">
              <a:off x="0" y="0"/>
              <a:ext cx="12192001" cy="6858000"/>
              <a:chOff x="-1" y="0"/>
              <a:chExt cx="12192001" cy="6858000"/>
            </a:xfrm>
          </p:grpSpPr>
          <p:cxnSp>
            <p:nvCxnSpPr>
              <p:cNvPr id="25" name="Lige forbindelse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Lige forbindelse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Lige forbindelse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uppe 29"/>
              <p:cNvGrpSpPr/>
              <p:nvPr/>
            </p:nvGrpSpPr>
            <p:grpSpPr bwMode="hidden">
              <a:xfrm>
                <a:off x="6327885" y="0"/>
                <a:ext cx="5864115" cy="5898673"/>
                <a:chOff x="6327885" y="0"/>
                <a:chExt cx="5864115" cy="5898673"/>
              </a:xfrm>
            </p:grpSpPr>
            <p:cxnSp>
              <p:nvCxnSpPr>
                <p:cNvPr id="36" name="Lige forbindelse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Lige forbindelse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Lige forbindelse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Lige forbindelse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Lige forbindelse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Lige forbindelse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Lige forbindelse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ctrTitle"/>
          </p:nvPr>
        </p:nvSpPr>
        <p:spPr>
          <a:xfrm>
            <a:off x="1293845" y="1754917"/>
            <a:ext cx="5841531" cy="3070263"/>
          </a:xfrm>
        </p:spPr>
        <p:txBody>
          <a:bodyPr rtlCol="0" anchor="b">
            <a:normAutofit/>
          </a:bodyPr>
          <a:lstStyle>
            <a:lvl1pPr algn="l">
              <a:lnSpc>
                <a:spcPct val="76000"/>
              </a:lnSpc>
              <a:defRPr sz="6000" cap="none" baseline="0">
                <a:solidFill>
                  <a:schemeClr val="tx1"/>
                </a:solidFill>
              </a:defRPr>
            </a:lvl1pPr>
          </a:lstStyle>
          <a:p>
            <a:pPr rtl="0"/>
            <a:r>
              <a:rPr lang="da-DK" noProof="0" dirty="0"/>
              <a:t>Klik for at redigere titeltypografien i masteren</a:t>
            </a:r>
          </a:p>
        </p:txBody>
      </p:sp>
      <p:sp>
        <p:nvSpPr>
          <p:cNvPr id="3" name="Undertitel 2"/>
          <p:cNvSpPr>
            <a:spLocks noGrp="1"/>
          </p:cNvSpPr>
          <p:nvPr>
            <p:ph type="subTitle" idx="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a:t>Klik for at redigere undertiteltypografien i masteren</a:t>
            </a:r>
            <a:endParaRPr lang="da-DK" noProof="0" dirty="0"/>
          </a:p>
        </p:txBody>
      </p:sp>
      <p:cxnSp>
        <p:nvCxnSpPr>
          <p:cNvPr id="58" name="Lige forbindelse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7" name="Billede 56">
            <a:extLst>
              <a:ext uri="{FF2B5EF4-FFF2-40B4-BE49-F238E27FC236}">
                <a16:creationId xmlns:a16="http://schemas.microsoft.com/office/drawing/2014/main" id="{0BC77F96-8C8D-466F-B0BB-5723BCA58CFF}"/>
              </a:ext>
            </a:extLst>
          </p:cNvPr>
          <p:cNvPicPr>
            <a:picLocks noChangeAspect="1"/>
          </p:cNvPicPr>
          <p:nvPr userDrawn="1"/>
        </p:nvPicPr>
        <p:blipFill>
          <a:blip r:embed="rId2"/>
          <a:stretch>
            <a:fillRect/>
          </a:stretch>
        </p:blipFill>
        <p:spPr>
          <a:xfrm>
            <a:off x="8586231" y="2317871"/>
            <a:ext cx="2206559" cy="2206559"/>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a:t>Klik for at redigere titeltypografien i masteren</a:t>
            </a:r>
            <a:endParaRPr lang="da-DK" noProof="0" dirty="0"/>
          </a:p>
        </p:txBody>
      </p:sp>
      <p:sp>
        <p:nvSpPr>
          <p:cNvPr id="3" name="Pladsholder til lodret tekst 2"/>
          <p:cNvSpPr>
            <a:spLocks noGrp="1"/>
          </p:cNvSpPr>
          <p:nvPr>
            <p:ph type="body" orient="vert" idx="1"/>
          </p:nvPr>
        </p:nvSpPr>
        <p:spPr/>
        <p:txBody>
          <a:bodyPr vert="eaVert" rtlCol="0"/>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5" name="Pladsholder til sidefod 4"/>
          <p:cNvSpPr>
            <a:spLocks noGrp="1"/>
          </p:cNvSpPr>
          <p:nvPr>
            <p:ph type="ftr" sz="quarter" idx="11"/>
          </p:nvPr>
        </p:nvSpPr>
        <p:spPr/>
        <p:txBody>
          <a:bodyPr rtlCol="0"/>
          <a:lstStyle/>
          <a:p>
            <a:pPr rtl="0"/>
            <a:r>
              <a:rPr lang="da-DK" noProof="0" dirty="0"/>
              <a:t>Tilføj en sidefod</a:t>
            </a:r>
          </a:p>
        </p:txBody>
      </p:sp>
      <p:sp>
        <p:nvSpPr>
          <p:cNvPr id="4" name="Pladsholder til dato 3"/>
          <p:cNvSpPr>
            <a:spLocks noGrp="1"/>
          </p:cNvSpPr>
          <p:nvPr>
            <p:ph type="dt" sz="half" idx="10"/>
          </p:nvPr>
        </p:nvSpPr>
        <p:spPr/>
        <p:txBody>
          <a:bodyPr rtlCol="0"/>
          <a:lstStyle/>
          <a:p>
            <a:pPr rtl="0"/>
            <a:fld id="{47075058-51BF-4B7E-A7C0-2FF624D25BFB}" type="datetime1">
              <a:rPr lang="da-DK" noProof="0" smtClean="0"/>
              <a:t>14-09-2021</a:t>
            </a:fld>
            <a:endParaRPr lang="da-DK" noProof="0" dirty="0"/>
          </a:p>
        </p:txBody>
      </p:sp>
      <p:sp>
        <p:nvSpPr>
          <p:cNvPr id="6" name="Pladsholder til slidenummer 5"/>
          <p:cNvSpPr>
            <a:spLocks noGrp="1"/>
          </p:cNvSpPr>
          <p:nvPr>
            <p:ph type="sldNum" sz="quarter" idx="12"/>
          </p:nvPr>
        </p:nvSpPr>
        <p:spPr/>
        <p:txBody>
          <a:bodyPr rtlCol="0"/>
          <a:lstStyle/>
          <a:p>
            <a:pPr rtl="0"/>
            <a:fld id="{E31375A4-56A4-47D6-9801-1991572033F7}" type="slidenum">
              <a:rPr lang="da-DK" noProof="0" smtClean="0"/>
              <a:t>‹nr.›</a:t>
            </a:fld>
            <a:endParaRPr lang="da-DK"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9209314" y="489856"/>
            <a:ext cx="1687286" cy="5301343"/>
          </a:xfrm>
        </p:spPr>
        <p:txBody>
          <a:bodyPr vert="eaVert" rtlCol="0"/>
          <a:lstStyle/>
          <a:p>
            <a:pPr rtl="0"/>
            <a:r>
              <a:rPr lang="da-DK" noProof="0"/>
              <a:t>Klik for at redigere titeltypografien i masteren</a:t>
            </a:r>
            <a:endParaRPr lang="da-DK" noProof="0" dirty="0"/>
          </a:p>
        </p:txBody>
      </p:sp>
      <p:sp>
        <p:nvSpPr>
          <p:cNvPr id="3" name="Pladsholder til lodret tekst 2"/>
          <p:cNvSpPr>
            <a:spLocks noGrp="1"/>
          </p:cNvSpPr>
          <p:nvPr>
            <p:ph type="body" orient="vert" idx="1"/>
          </p:nvPr>
        </p:nvSpPr>
        <p:spPr>
          <a:xfrm>
            <a:off x="1295399" y="489856"/>
            <a:ext cx="7587344" cy="5301343"/>
          </a:xfrm>
        </p:spPr>
        <p:txBody>
          <a:bodyPr vert="eaVert" rtlCol="0"/>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5" name="Pladsholder til sidefod 4"/>
          <p:cNvSpPr>
            <a:spLocks noGrp="1"/>
          </p:cNvSpPr>
          <p:nvPr>
            <p:ph type="ftr" sz="quarter" idx="11"/>
          </p:nvPr>
        </p:nvSpPr>
        <p:spPr/>
        <p:txBody>
          <a:bodyPr rtlCol="0"/>
          <a:lstStyle/>
          <a:p>
            <a:pPr rtl="0"/>
            <a:r>
              <a:rPr lang="da-DK" noProof="0" dirty="0"/>
              <a:t>Tilføj en sidefod</a:t>
            </a:r>
          </a:p>
        </p:txBody>
      </p:sp>
      <p:sp>
        <p:nvSpPr>
          <p:cNvPr id="4" name="Pladsholder til dato 3"/>
          <p:cNvSpPr>
            <a:spLocks noGrp="1"/>
          </p:cNvSpPr>
          <p:nvPr>
            <p:ph type="dt" sz="half" idx="10"/>
          </p:nvPr>
        </p:nvSpPr>
        <p:spPr/>
        <p:txBody>
          <a:bodyPr rtlCol="0"/>
          <a:lstStyle/>
          <a:p>
            <a:pPr rtl="0"/>
            <a:fld id="{F5BBBCEA-C905-4D47-9497-39EDB7661AC9}" type="datetime1">
              <a:rPr lang="da-DK" noProof="0" smtClean="0"/>
              <a:t>14-09-2021</a:t>
            </a:fld>
            <a:endParaRPr lang="da-DK" noProof="0" dirty="0"/>
          </a:p>
        </p:txBody>
      </p:sp>
      <p:sp>
        <p:nvSpPr>
          <p:cNvPr id="6" name="Pladsholder til slidenummer 5"/>
          <p:cNvSpPr>
            <a:spLocks noGrp="1"/>
          </p:cNvSpPr>
          <p:nvPr>
            <p:ph type="sldNum" sz="quarter" idx="12"/>
          </p:nvPr>
        </p:nvSpPr>
        <p:spPr/>
        <p:txBody>
          <a:bodyPr rtlCol="0"/>
          <a:lstStyle/>
          <a:p>
            <a:pPr rtl="0"/>
            <a:fld id="{E31375A4-56A4-47D6-9801-1991572033F7}" type="slidenum">
              <a:rPr lang="da-DK" noProof="0" smtClean="0"/>
              <a:t>‹nr.›</a:t>
            </a:fld>
            <a:endParaRPr lang="da-DK"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a:t>Klik for at redigere titeltypografien i masteren</a:t>
            </a:r>
            <a:endParaRPr lang="da-DK" noProof="0" dirty="0"/>
          </a:p>
        </p:txBody>
      </p:sp>
      <p:sp>
        <p:nvSpPr>
          <p:cNvPr id="3" name="Pladsholder til indhold 2"/>
          <p:cNvSpPr>
            <a:spLocks noGrp="1"/>
          </p:cNvSpPr>
          <p:nvPr>
            <p:ph idx="1"/>
          </p:nvPr>
        </p:nvSpPr>
        <p:spPr/>
        <p:txBody>
          <a:bodyPr rtlCol="0"/>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5" name="Pladsholder til sidefod 4"/>
          <p:cNvSpPr>
            <a:spLocks noGrp="1"/>
          </p:cNvSpPr>
          <p:nvPr>
            <p:ph type="ftr" sz="quarter" idx="11"/>
          </p:nvPr>
        </p:nvSpPr>
        <p:spPr/>
        <p:txBody>
          <a:bodyPr rtlCol="0"/>
          <a:lstStyle/>
          <a:p>
            <a:pPr rtl="0"/>
            <a:r>
              <a:rPr lang="da-DK" noProof="0" dirty="0"/>
              <a:t>Tilføj en sidefod</a:t>
            </a:r>
          </a:p>
        </p:txBody>
      </p:sp>
      <p:sp>
        <p:nvSpPr>
          <p:cNvPr id="4" name="Pladsholder til dato 3"/>
          <p:cNvSpPr>
            <a:spLocks noGrp="1"/>
          </p:cNvSpPr>
          <p:nvPr>
            <p:ph type="dt" sz="half" idx="10"/>
          </p:nvPr>
        </p:nvSpPr>
        <p:spPr/>
        <p:txBody>
          <a:bodyPr rtlCol="0"/>
          <a:lstStyle/>
          <a:p>
            <a:pPr rtl="0"/>
            <a:fld id="{6A55B76B-7D54-447F-979B-841D3EBB6422}" type="datetime1">
              <a:rPr lang="da-DK" noProof="0" smtClean="0"/>
              <a:t>14-09-2021</a:t>
            </a:fld>
            <a:endParaRPr lang="da-DK" noProof="0" dirty="0"/>
          </a:p>
        </p:txBody>
      </p:sp>
      <p:sp>
        <p:nvSpPr>
          <p:cNvPr id="6" name="Pladsholder til slidenummer 5"/>
          <p:cNvSpPr>
            <a:spLocks noGrp="1"/>
          </p:cNvSpPr>
          <p:nvPr>
            <p:ph type="sldNum" sz="quarter" idx="12"/>
          </p:nvPr>
        </p:nvSpPr>
        <p:spPr/>
        <p:txBody>
          <a:bodyPr rtlCol="0"/>
          <a:lstStyle/>
          <a:p>
            <a:pPr rtl="0"/>
            <a:fld id="{E31375A4-56A4-47D6-9801-1991572033F7}" type="slidenum">
              <a:rPr lang="da-DK" noProof="0" smtClean="0"/>
              <a:t>‹nr.›</a:t>
            </a:fld>
            <a:endParaRPr lang="da-DK"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tionsoverskrift">
    <p:bg>
      <p:bgPr>
        <a:gradFill flip="none" rotWithShape="1">
          <a:gsLst>
            <a:gs pos="0">
              <a:srgbClr val="FF0000"/>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pe 6"/>
          <p:cNvGrpSpPr/>
          <p:nvPr userDrawn="1"/>
        </p:nvGrpSpPr>
        <p:grpSpPr bwMode="hidden">
          <a:xfrm>
            <a:off x="-1" y="0"/>
            <a:ext cx="12192002" cy="6858000"/>
            <a:chOff x="-1" y="0"/>
            <a:chExt cx="12192002" cy="6858000"/>
          </a:xfrm>
        </p:grpSpPr>
        <p:cxnSp>
          <p:nvCxnSpPr>
            <p:cNvPr id="8" name="Lige forbindelse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Lige forbinde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uppe 23"/>
            <p:cNvGrpSpPr/>
            <p:nvPr userDrawn="1"/>
          </p:nvGrpSpPr>
          <p:grpSpPr bwMode="hidden">
            <a:xfrm>
              <a:off x="-1" y="0"/>
              <a:ext cx="12192001" cy="6858000"/>
              <a:chOff x="-1" y="0"/>
              <a:chExt cx="12192001" cy="6858000"/>
            </a:xfrm>
          </p:grpSpPr>
          <p:cxnSp>
            <p:nvCxnSpPr>
              <p:cNvPr id="42" name="Lige forbindelse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Lige forbindelse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Lige forbindelse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Lige forbindelse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uppe 46"/>
              <p:cNvGrpSpPr/>
              <p:nvPr/>
            </p:nvGrpSpPr>
            <p:grpSpPr bwMode="hidden">
              <a:xfrm>
                <a:off x="6327885" y="0"/>
                <a:ext cx="5864115" cy="5898673"/>
                <a:chOff x="6327885" y="0"/>
                <a:chExt cx="5864115" cy="5898673"/>
              </a:xfrm>
            </p:grpSpPr>
            <p:cxnSp>
              <p:nvCxnSpPr>
                <p:cNvPr id="53" name="Lige forbindelse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Lige forbindelse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Lige forbindelse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Lige forbindelse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Lige forbindelse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Lige forbindelse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Lige forbindelse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Lige forbindelse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e 24"/>
            <p:cNvGrpSpPr/>
            <p:nvPr userDrawn="1"/>
          </p:nvGrpSpPr>
          <p:grpSpPr bwMode="hidden">
            <a:xfrm flipH="1">
              <a:off x="0" y="0"/>
              <a:ext cx="12192001" cy="6858000"/>
              <a:chOff x="-1" y="0"/>
              <a:chExt cx="12192001" cy="6858000"/>
            </a:xfrm>
          </p:grpSpPr>
          <p:cxnSp>
            <p:nvCxnSpPr>
              <p:cNvPr id="26" name="Lige forbinde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Lige forbindelse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Lige forbindelse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Lige forbindelse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uppe 30"/>
              <p:cNvGrpSpPr/>
              <p:nvPr/>
            </p:nvGrpSpPr>
            <p:grpSpPr bwMode="hidden">
              <a:xfrm>
                <a:off x="6327885" y="0"/>
                <a:ext cx="5864115" cy="5898673"/>
                <a:chOff x="6327885" y="0"/>
                <a:chExt cx="5864115" cy="5898673"/>
              </a:xfrm>
            </p:grpSpPr>
            <p:cxnSp>
              <p:nvCxnSpPr>
                <p:cNvPr id="37" name="Lige forbindelse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Lige forbindelse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Lige forbindelse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Lige forbindelse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Lige forbindelse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Lige forbindelse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Lige forbindelse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da-DK" noProof="0" dirty="0"/>
              <a:t>Klik for at redigere titeltypografien i masteren</a:t>
            </a:r>
          </a:p>
        </p:txBody>
      </p:sp>
      <p:sp>
        <p:nvSpPr>
          <p:cNvPr id="3" name="Pladsholder til tekst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da-DK" noProof="0"/>
              <a:t>Klik for at redigere teksttypografierne i masteren</a:t>
            </a:r>
          </a:p>
        </p:txBody>
      </p:sp>
      <p:cxnSp>
        <p:nvCxnSpPr>
          <p:cNvPr id="58" name="Lige forbindelse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lede 3">
            <a:extLst>
              <a:ext uri="{FF2B5EF4-FFF2-40B4-BE49-F238E27FC236}">
                <a16:creationId xmlns:a16="http://schemas.microsoft.com/office/drawing/2014/main" id="{F26CEB49-588D-45B8-9D5B-48E628D23B72}"/>
              </a:ext>
            </a:extLst>
          </p:cNvPr>
          <p:cNvPicPr>
            <a:picLocks noChangeAspect="1"/>
          </p:cNvPicPr>
          <p:nvPr userDrawn="1"/>
        </p:nvPicPr>
        <p:blipFill>
          <a:blip r:embed="rId2"/>
          <a:stretch>
            <a:fillRect/>
          </a:stretch>
        </p:blipFill>
        <p:spPr>
          <a:xfrm>
            <a:off x="1379285" y="652771"/>
            <a:ext cx="1714165" cy="1714165"/>
          </a:xfrm>
          <a:prstGeom prst="rect">
            <a:avLst/>
          </a:prstGeom>
        </p:spPr>
      </p:pic>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a:t>Klik for at redigere titeltypografien i masteren</a:t>
            </a:r>
            <a:endParaRPr lang="da-DK" noProof="0" dirty="0"/>
          </a:p>
        </p:txBody>
      </p:sp>
      <p:sp>
        <p:nvSpPr>
          <p:cNvPr id="3" name="Pladsholder til indhold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4" name="Pladsholder til indhold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6" name="Pladsholder til sidefod 5"/>
          <p:cNvSpPr>
            <a:spLocks noGrp="1"/>
          </p:cNvSpPr>
          <p:nvPr>
            <p:ph type="ftr" sz="quarter" idx="11"/>
          </p:nvPr>
        </p:nvSpPr>
        <p:spPr/>
        <p:txBody>
          <a:bodyPr rtlCol="0"/>
          <a:lstStyle/>
          <a:p>
            <a:pPr rtl="0"/>
            <a:r>
              <a:rPr lang="da-DK" noProof="0" dirty="0"/>
              <a:t>Tilføj en sidefod</a:t>
            </a:r>
          </a:p>
        </p:txBody>
      </p:sp>
      <p:sp>
        <p:nvSpPr>
          <p:cNvPr id="5" name="Pladsholder til dato 4"/>
          <p:cNvSpPr>
            <a:spLocks noGrp="1"/>
          </p:cNvSpPr>
          <p:nvPr>
            <p:ph type="dt" sz="half" idx="10"/>
          </p:nvPr>
        </p:nvSpPr>
        <p:spPr/>
        <p:txBody>
          <a:bodyPr rtlCol="0"/>
          <a:lstStyle/>
          <a:p>
            <a:pPr rtl="0"/>
            <a:fld id="{43811F6A-BEB7-44C8-B1F7-DD695BA1AA01}" type="datetime1">
              <a:rPr lang="da-DK" noProof="0" smtClean="0"/>
              <a:t>14-09-2021</a:t>
            </a:fld>
            <a:endParaRPr lang="da-DK" noProof="0" dirty="0"/>
          </a:p>
        </p:txBody>
      </p:sp>
      <p:sp>
        <p:nvSpPr>
          <p:cNvPr id="7" name="Pladsholder til slidenummer 6"/>
          <p:cNvSpPr>
            <a:spLocks noGrp="1"/>
          </p:cNvSpPr>
          <p:nvPr>
            <p:ph type="sldNum" sz="quarter" idx="12"/>
          </p:nvPr>
        </p:nvSpPr>
        <p:spPr/>
        <p:txBody>
          <a:bodyPr rtlCol="0"/>
          <a:lstStyle/>
          <a:p>
            <a:pPr rtl="0"/>
            <a:fld id="{E31375A4-56A4-47D6-9801-1991572033F7}" type="slidenum">
              <a:rPr lang="da-DK" noProof="0" smtClean="0"/>
              <a:t>‹nr.›</a:t>
            </a:fld>
            <a:endParaRPr lang="da-DK"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a:t>Klik for at redigere titeltypografien i masteren</a:t>
            </a:r>
            <a:endParaRPr lang="da-DK" noProof="0" dirty="0"/>
          </a:p>
        </p:txBody>
      </p:sp>
      <p:sp>
        <p:nvSpPr>
          <p:cNvPr id="3" name="Pladsholder til tekst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teksttypografierne i masteren</a:t>
            </a:r>
          </a:p>
        </p:txBody>
      </p:sp>
      <p:sp>
        <p:nvSpPr>
          <p:cNvPr id="4" name="Pladsholder til indhold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5" name="Pladsholder til tekst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teksttypografierne i masteren</a:t>
            </a:r>
          </a:p>
        </p:txBody>
      </p:sp>
      <p:sp>
        <p:nvSpPr>
          <p:cNvPr id="6" name="Pladsholder til indhold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8" name="Pladsholder til sidefod 7"/>
          <p:cNvSpPr>
            <a:spLocks noGrp="1"/>
          </p:cNvSpPr>
          <p:nvPr>
            <p:ph type="ftr" sz="quarter" idx="11"/>
          </p:nvPr>
        </p:nvSpPr>
        <p:spPr/>
        <p:txBody>
          <a:bodyPr rtlCol="0"/>
          <a:lstStyle/>
          <a:p>
            <a:pPr rtl="0"/>
            <a:r>
              <a:rPr lang="da-DK" noProof="0" dirty="0"/>
              <a:t>Tilføj en sidefod</a:t>
            </a:r>
          </a:p>
        </p:txBody>
      </p:sp>
      <p:sp>
        <p:nvSpPr>
          <p:cNvPr id="7" name="Pladsholder til dato 6"/>
          <p:cNvSpPr>
            <a:spLocks noGrp="1"/>
          </p:cNvSpPr>
          <p:nvPr>
            <p:ph type="dt" sz="half" idx="10"/>
          </p:nvPr>
        </p:nvSpPr>
        <p:spPr/>
        <p:txBody>
          <a:bodyPr rtlCol="0"/>
          <a:lstStyle/>
          <a:p>
            <a:pPr rtl="0"/>
            <a:fld id="{9B8FB507-A639-4A05-8942-56825E7F60C8}" type="datetime1">
              <a:rPr lang="da-DK" noProof="0" smtClean="0"/>
              <a:t>14-09-2021</a:t>
            </a:fld>
            <a:endParaRPr lang="da-DK" noProof="0" dirty="0"/>
          </a:p>
        </p:txBody>
      </p:sp>
      <p:sp>
        <p:nvSpPr>
          <p:cNvPr id="9" name="Pladsholder til slidenummer 8"/>
          <p:cNvSpPr>
            <a:spLocks noGrp="1"/>
          </p:cNvSpPr>
          <p:nvPr>
            <p:ph type="sldNum" sz="quarter" idx="12"/>
          </p:nvPr>
        </p:nvSpPr>
        <p:spPr/>
        <p:txBody>
          <a:bodyPr rtlCol="0"/>
          <a:lstStyle/>
          <a:p>
            <a:pPr rtl="0"/>
            <a:fld id="{E31375A4-56A4-47D6-9801-1991572033F7}" type="slidenum">
              <a:rPr lang="da-DK" noProof="0" smtClean="0"/>
              <a:t>‹nr.›</a:t>
            </a:fld>
            <a:endParaRPr lang="da-DK"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a:t>Klik for at redigere titeltypografien i masteren</a:t>
            </a:r>
            <a:endParaRPr lang="da-DK" noProof="0" dirty="0"/>
          </a:p>
        </p:txBody>
      </p:sp>
      <p:sp>
        <p:nvSpPr>
          <p:cNvPr id="4" name="Pladsholder til sidefod 3"/>
          <p:cNvSpPr>
            <a:spLocks noGrp="1"/>
          </p:cNvSpPr>
          <p:nvPr>
            <p:ph type="ftr" sz="quarter" idx="11"/>
          </p:nvPr>
        </p:nvSpPr>
        <p:spPr/>
        <p:txBody>
          <a:bodyPr rtlCol="0"/>
          <a:lstStyle/>
          <a:p>
            <a:pPr rtl="0"/>
            <a:r>
              <a:rPr lang="da-DK" noProof="0" dirty="0"/>
              <a:t>Tilføj en sidefod</a:t>
            </a:r>
          </a:p>
        </p:txBody>
      </p:sp>
      <p:sp>
        <p:nvSpPr>
          <p:cNvPr id="3" name="Pladsholder til dato 2"/>
          <p:cNvSpPr>
            <a:spLocks noGrp="1"/>
          </p:cNvSpPr>
          <p:nvPr>
            <p:ph type="dt" sz="half" idx="10"/>
          </p:nvPr>
        </p:nvSpPr>
        <p:spPr/>
        <p:txBody>
          <a:bodyPr rtlCol="0"/>
          <a:lstStyle/>
          <a:p>
            <a:pPr rtl="0"/>
            <a:fld id="{A595FCF4-0513-4117-A882-A152A7FF7845}" type="datetime1">
              <a:rPr lang="da-DK" noProof="0" smtClean="0"/>
              <a:t>14-09-2021</a:t>
            </a:fld>
            <a:endParaRPr lang="da-DK" noProof="0" dirty="0"/>
          </a:p>
        </p:txBody>
      </p:sp>
      <p:sp>
        <p:nvSpPr>
          <p:cNvPr id="5" name="Pladsholder til slidenummer 4"/>
          <p:cNvSpPr>
            <a:spLocks noGrp="1"/>
          </p:cNvSpPr>
          <p:nvPr>
            <p:ph type="sldNum" sz="quarter" idx="12"/>
          </p:nvPr>
        </p:nvSpPr>
        <p:spPr/>
        <p:txBody>
          <a:bodyPr rtlCol="0"/>
          <a:lstStyle/>
          <a:p>
            <a:pPr rtl="0"/>
            <a:fld id="{E31375A4-56A4-47D6-9801-1991572033F7}" type="slidenum">
              <a:rPr lang="da-DK" noProof="0" smtClean="0"/>
              <a:t>‹nr.›</a:t>
            </a:fld>
            <a:endParaRPr lang="da-DK"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grpSp>
        <p:nvGrpSpPr>
          <p:cNvPr id="161" name="Gruppe 160"/>
          <p:cNvGrpSpPr/>
          <p:nvPr userDrawn="1"/>
        </p:nvGrpSpPr>
        <p:grpSpPr bwMode="hidden">
          <a:xfrm>
            <a:off x="-1" y="0"/>
            <a:ext cx="12192002" cy="6858000"/>
            <a:chOff x="-1" y="0"/>
            <a:chExt cx="12192002" cy="6858000"/>
          </a:xfrm>
        </p:grpSpPr>
        <p:cxnSp>
          <p:nvCxnSpPr>
            <p:cNvPr id="162" name="Lige forbindelse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Lige forbindelse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Lige forbindelse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Lige forbindelse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Lige forbindelse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Lige forbindelse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Lige forbindelse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Lige forbindelse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Lige forbindelse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Lige forbindelse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Lige forbindelse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Lige forbindelse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Lige forbindelse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Lige forbindelse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Lige forbindelse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Lige forbindelse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uppe 177"/>
            <p:cNvGrpSpPr/>
            <p:nvPr userDrawn="1"/>
          </p:nvGrpSpPr>
          <p:grpSpPr bwMode="hidden">
            <a:xfrm>
              <a:off x="-1" y="0"/>
              <a:ext cx="12192001" cy="6858000"/>
              <a:chOff x="-1" y="0"/>
              <a:chExt cx="12192001" cy="6858000"/>
            </a:xfrm>
          </p:grpSpPr>
          <p:cxnSp>
            <p:nvCxnSpPr>
              <p:cNvPr id="196" name="Lige forbindelse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Lige forbindelse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Lige forbindelse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Lige forbindelse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Lige forbindelse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uppe 200"/>
              <p:cNvGrpSpPr/>
              <p:nvPr/>
            </p:nvGrpSpPr>
            <p:grpSpPr bwMode="hidden">
              <a:xfrm>
                <a:off x="6327885" y="0"/>
                <a:ext cx="5864115" cy="5898673"/>
                <a:chOff x="6327885" y="0"/>
                <a:chExt cx="5864115" cy="5898673"/>
              </a:xfrm>
            </p:grpSpPr>
            <p:cxnSp>
              <p:nvCxnSpPr>
                <p:cNvPr id="207" name="Lige forbindelse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Lige forbindelse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Lige forbindelse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Lige forbindelse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Lige forbindelse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Lige forbindelse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Lige forbindelse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Lige forbindelse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Lige forbindelse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Lige forbindelse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uppe 178"/>
            <p:cNvGrpSpPr/>
            <p:nvPr userDrawn="1"/>
          </p:nvGrpSpPr>
          <p:grpSpPr bwMode="hidden">
            <a:xfrm flipH="1">
              <a:off x="0" y="0"/>
              <a:ext cx="12192001" cy="6858000"/>
              <a:chOff x="-1" y="0"/>
              <a:chExt cx="12192001" cy="6858000"/>
            </a:xfrm>
          </p:grpSpPr>
          <p:cxnSp>
            <p:nvCxnSpPr>
              <p:cNvPr id="180" name="Lige forbindelse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Lige forbindelse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Lige forbindelse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Lige forbindelse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Lige forbindelse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uppe 184"/>
              <p:cNvGrpSpPr/>
              <p:nvPr/>
            </p:nvGrpSpPr>
            <p:grpSpPr bwMode="hidden">
              <a:xfrm>
                <a:off x="6327885" y="0"/>
                <a:ext cx="5864115" cy="5898673"/>
                <a:chOff x="6327885" y="0"/>
                <a:chExt cx="5864115" cy="5898673"/>
              </a:xfrm>
            </p:grpSpPr>
            <p:cxnSp>
              <p:nvCxnSpPr>
                <p:cNvPr id="191" name="Lige forbindelse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Lige forbindelse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Lige forbindelse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Lige forbindelse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Lige forbindelse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Lige forbindelse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Lige forbindelse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Lige forbindelse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Lige forbindelse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Lige forbindelse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Pladsholder til sidefod 212"/>
          <p:cNvSpPr>
            <a:spLocks noGrp="1"/>
          </p:cNvSpPr>
          <p:nvPr>
            <p:ph type="ftr" sz="quarter" idx="11"/>
          </p:nvPr>
        </p:nvSpPr>
        <p:spPr/>
        <p:txBody>
          <a:bodyPr rtlCol="0"/>
          <a:lstStyle/>
          <a:p>
            <a:pPr rtl="0"/>
            <a:r>
              <a:rPr lang="da-DK" noProof="0" dirty="0"/>
              <a:t>Tilføj en sidefod</a:t>
            </a:r>
          </a:p>
        </p:txBody>
      </p:sp>
      <p:sp>
        <p:nvSpPr>
          <p:cNvPr id="212" name="Pladsholder til dato 211"/>
          <p:cNvSpPr>
            <a:spLocks noGrp="1"/>
          </p:cNvSpPr>
          <p:nvPr>
            <p:ph type="dt" sz="half" idx="10"/>
          </p:nvPr>
        </p:nvSpPr>
        <p:spPr/>
        <p:txBody>
          <a:bodyPr rtlCol="0"/>
          <a:lstStyle/>
          <a:p>
            <a:pPr rtl="0"/>
            <a:fld id="{243517DF-B29E-4BD0-80F0-444FC60B7BB7}" type="datetime1">
              <a:rPr lang="da-DK" noProof="0" smtClean="0"/>
              <a:t>14-09-2021</a:t>
            </a:fld>
            <a:endParaRPr lang="da-DK" noProof="0" dirty="0"/>
          </a:p>
        </p:txBody>
      </p:sp>
      <p:sp>
        <p:nvSpPr>
          <p:cNvPr id="214" name="Pladsholder til slidenummer 213"/>
          <p:cNvSpPr>
            <a:spLocks noGrp="1"/>
          </p:cNvSpPr>
          <p:nvPr>
            <p:ph type="sldNum" sz="quarter" idx="12"/>
          </p:nvPr>
        </p:nvSpPr>
        <p:spPr/>
        <p:txBody>
          <a:bodyPr rtlCol="0"/>
          <a:lstStyle/>
          <a:p>
            <a:pPr rtl="0"/>
            <a:fld id="{E31375A4-56A4-47D6-9801-1991572033F7}" type="slidenum">
              <a:rPr lang="da-DK" noProof="0" smtClean="0"/>
              <a:pPr rtl="0"/>
              <a:t>‹nr.›</a:t>
            </a:fld>
            <a:endParaRPr lang="da-DK"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uppe 8"/>
          <p:cNvGrpSpPr/>
          <p:nvPr userDrawn="1"/>
        </p:nvGrpSpPr>
        <p:grpSpPr bwMode="hidden">
          <a:xfrm>
            <a:off x="-1" y="0"/>
            <a:ext cx="12192002" cy="6858000"/>
            <a:chOff x="-1" y="0"/>
            <a:chExt cx="12192002" cy="6858000"/>
          </a:xfrm>
        </p:grpSpPr>
        <p:cxnSp>
          <p:nvCxnSpPr>
            <p:cNvPr id="10" name="Lige forbindelse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Lige forbinde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Lige forbindelse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uppe 25"/>
            <p:cNvGrpSpPr/>
            <p:nvPr userDrawn="1"/>
          </p:nvGrpSpPr>
          <p:grpSpPr bwMode="hidden">
            <a:xfrm>
              <a:off x="-1" y="0"/>
              <a:ext cx="12192001" cy="6858000"/>
              <a:chOff x="-1" y="0"/>
              <a:chExt cx="12192001" cy="6858000"/>
            </a:xfrm>
          </p:grpSpPr>
          <p:cxnSp>
            <p:nvCxnSpPr>
              <p:cNvPr id="44" name="Lige forbindelse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Lige forbindelse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Lige forbindelse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uppe 48"/>
              <p:cNvGrpSpPr/>
              <p:nvPr/>
            </p:nvGrpSpPr>
            <p:grpSpPr bwMode="hidden">
              <a:xfrm>
                <a:off x="6327885" y="0"/>
                <a:ext cx="5864115" cy="5898673"/>
                <a:chOff x="6327885" y="0"/>
                <a:chExt cx="5864115" cy="5898673"/>
              </a:xfrm>
            </p:grpSpPr>
            <p:cxnSp>
              <p:nvCxnSpPr>
                <p:cNvPr id="55" name="Lige forbindelse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Lige forbindelse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Lige forbindelse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Lige forbindelse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Lige forbindelse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Lige forbindelse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Lige forbindelse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Lige forbindelse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Lige forbindelse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uppe 26"/>
            <p:cNvGrpSpPr/>
            <p:nvPr userDrawn="1"/>
          </p:nvGrpSpPr>
          <p:grpSpPr bwMode="hidden">
            <a:xfrm flipH="1">
              <a:off x="0" y="0"/>
              <a:ext cx="12192001" cy="6858000"/>
              <a:chOff x="-1" y="0"/>
              <a:chExt cx="12192001" cy="6858000"/>
            </a:xfrm>
          </p:grpSpPr>
          <p:cxnSp>
            <p:nvCxnSpPr>
              <p:cNvPr id="28" name="Lige forbindelse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Lige forbindelse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Lige forbindelse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Lige forbindelse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Lige forbindelse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p:cNvGrpSpPr/>
              <p:nvPr/>
            </p:nvGrpSpPr>
            <p:grpSpPr bwMode="hidden">
              <a:xfrm>
                <a:off x="6327885" y="0"/>
                <a:ext cx="5864115" cy="5898673"/>
                <a:chOff x="6327885" y="0"/>
                <a:chExt cx="5864115" cy="5898673"/>
              </a:xfrm>
            </p:grpSpPr>
            <p:cxnSp>
              <p:nvCxnSpPr>
                <p:cNvPr id="39" name="Lige forbindelse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Lige forbindelse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Lige forbindelse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Lige forbindelse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Lige forbindelse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ktangel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2" name="Titel 1"/>
          <p:cNvSpPr>
            <a:spLocks noGrp="1"/>
          </p:cNvSpPr>
          <p:nvPr>
            <p:ph type="title"/>
          </p:nvPr>
        </p:nvSpPr>
        <p:spPr>
          <a:xfrm>
            <a:off x="7913152" y="571500"/>
            <a:ext cx="3657600" cy="2197100"/>
          </a:xfrm>
        </p:spPr>
        <p:txBody>
          <a:bodyPr rtlCol="0" anchor="b">
            <a:normAutofit/>
          </a:bodyPr>
          <a:lstStyle>
            <a:lvl1pPr>
              <a:defRPr sz="2600">
                <a:solidFill>
                  <a:schemeClr val="bg1"/>
                </a:solidFill>
              </a:defRPr>
            </a:lvl1pPr>
          </a:lstStyle>
          <a:p>
            <a:pPr rtl="0"/>
            <a:r>
              <a:rPr lang="da-DK" noProof="0"/>
              <a:t>Klik for at redigere titeltypografien i masteren</a:t>
            </a:r>
            <a:endParaRPr lang="da-DK" noProof="0" dirty="0"/>
          </a:p>
        </p:txBody>
      </p:sp>
      <p:sp>
        <p:nvSpPr>
          <p:cNvPr id="3" name="Pladsholder til indhold 2"/>
          <p:cNvSpPr>
            <a:spLocks noGrp="1"/>
          </p:cNvSpPr>
          <p:nvPr>
            <p:ph idx="1"/>
          </p:nvPr>
        </p:nvSpPr>
        <p:spPr>
          <a:xfrm>
            <a:off x="543197" y="571500"/>
            <a:ext cx="6217920" cy="5715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da-DK" noProof="0"/>
              <a:t>Klik for at redigere teksttypografierne i masteren</a:t>
            </a:r>
          </a:p>
          <a:p>
            <a:pPr lvl="1" rtl="0"/>
            <a:r>
              <a:rPr lang="da-DK" noProof="0"/>
              <a:t>Andet niveau</a:t>
            </a:r>
          </a:p>
          <a:p>
            <a:pPr lvl="2" rtl="0"/>
            <a:r>
              <a:rPr lang="da-DK" noProof="0"/>
              <a:t>Tredje niveau</a:t>
            </a:r>
          </a:p>
          <a:p>
            <a:pPr lvl="3" rtl="0"/>
            <a:r>
              <a:rPr lang="da-DK" noProof="0"/>
              <a:t>Fjerde niveau</a:t>
            </a:r>
          </a:p>
          <a:p>
            <a:pPr lvl="4" rtl="0"/>
            <a:r>
              <a:rPr lang="da-DK" noProof="0"/>
              <a:t>Femte niveau</a:t>
            </a:r>
            <a:endParaRPr lang="da-DK" noProof="0" dirty="0"/>
          </a:p>
        </p:txBody>
      </p:sp>
      <p:sp>
        <p:nvSpPr>
          <p:cNvPr id="4" name="Pladsholder til tekst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teksttypografierne i masteren</a:t>
            </a:r>
          </a:p>
        </p:txBody>
      </p:sp>
      <p:cxnSp>
        <p:nvCxnSpPr>
          <p:cNvPr id="60" name="Lige forbindelse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ladsholder til sidefod 5"/>
          <p:cNvSpPr>
            <a:spLocks noGrp="1"/>
          </p:cNvSpPr>
          <p:nvPr>
            <p:ph type="ftr" sz="quarter" idx="11"/>
          </p:nvPr>
        </p:nvSpPr>
        <p:spPr/>
        <p:txBody>
          <a:bodyPr rtlCol="0"/>
          <a:lstStyle/>
          <a:p>
            <a:pPr rtl="0"/>
            <a:r>
              <a:rPr lang="da-DK" noProof="0" dirty="0"/>
              <a:t>Tilføj en sidefod</a:t>
            </a:r>
          </a:p>
        </p:txBody>
      </p:sp>
      <p:sp>
        <p:nvSpPr>
          <p:cNvPr id="5" name="Pladsholder til dato 4"/>
          <p:cNvSpPr>
            <a:spLocks noGrp="1"/>
          </p:cNvSpPr>
          <p:nvPr>
            <p:ph type="dt" sz="half" idx="10"/>
          </p:nvPr>
        </p:nvSpPr>
        <p:spPr/>
        <p:txBody>
          <a:bodyPr rtlCol="0"/>
          <a:lstStyle>
            <a:lvl1pPr>
              <a:defRPr>
                <a:solidFill>
                  <a:schemeClr val="bg1"/>
                </a:solidFill>
              </a:defRPr>
            </a:lvl1pPr>
          </a:lstStyle>
          <a:p>
            <a:pPr rtl="0"/>
            <a:fld id="{20574C13-B675-44A3-961A-7F870DF6D554}" type="datetime1">
              <a:rPr lang="da-DK" noProof="0" smtClean="0"/>
              <a:t>14-09-2021</a:t>
            </a:fld>
            <a:endParaRPr lang="da-DK" noProof="0" dirty="0"/>
          </a:p>
        </p:txBody>
      </p:sp>
      <p:sp>
        <p:nvSpPr>
          <p:cNvPr id="8" name="Pladsholder til slidenummer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da-DK" noProof="0" smtClean="0"/>
              <a:pPr rtl="0"/>
              <a:t>‹nr.›</a:t>
            </a:fld>
            <a:endParaRPr lang="da-DK"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uppe 7"/>
          <p:cNvGrpSpPr/>
          <p:nvPr/>
        </p:nvGrpSpPr>
        <p:grpSpPr bwMode="hidden">
          <a:xfrm>
            <a:off x="-1" y="0"/>
            <a:ext cx="12192002" cy="6858000"/>
            <a:chOff x="-1" y="0"/>
            <a:chExt cx="12192002" cy="6858000"/>
          </a:xfrm>
        </p:grpSpPr>
        <p:cxnSp>
          <p:nvCxnSpPr>
            <p:cNvPr id="9" name="Lige forbindelse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Lige forbinde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Lige forbinde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uppe 24"/>
            <p:cNvGrpSpPr/>
            <p:nvPr/>
          </p:nvGrpSpPr>
          <p:grpSpPr bwMode="hidden">
            <a:xfrm>
              <a:off x="-1" y="0"/>
              <a:ext cx="12192001" cy="6858000"/>
              <a:chOff x="-1" y="0"/>
              <a:chExt cx="12192001" cy="6858000"/>
            </a:xfrm>
          </p:grpSpPr>
          <p:cxnSp>
            <p:nvCxnSpPr>
              <p:cNvPr id="43" name="Lige forbindelse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Lige forbindelse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Lige forbindelse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uppe 47"/>
              <p:cNvGrpSpPr/>
              <p:nvPr/>
            </p:nvGrpSpPr>
            <p:grpSpPr bwMode="hidden">
              <a:xfrm>
                <a:off x="6327885" y="0"/>
                <a:ext cx="5864115" cy="5898673"/>
                <a:chOff x="6327885" y="0"/>
                <a:chExt cx="5864115" cy="5898673"/>
              </a:xfrm>
            </p:grpSpPr>
            <p:cxnSp>
              <p:nvCxnSpPr>
                <p:cNvPr id="54" name="Lige forbindelse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Lige forbindelse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Lige forbindelse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Lige forbindelse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Lige forbindelse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Lige forbindelse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Lige forbindelse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Lige forbindelse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pe 25"/>
            <p:cNvGrpSpPr/>
            <p:nvPr/>
          </p:nvGrpSpPr>
          <p:grpSpPr bwMode="hidden">
            <a:xfrm flipH="1">
              <a:off x="0" y="0"/>
              <a:ext cx="12192001" cy="6858000"/>
              <a:chOff x="-1" y="0"/>
              <a:chExt cx="12192001" cy="6858000"/>
            </a:xfrm>
          </p:grpSpPr>
          <p:cxnSp>
            <p:nvCxnSpPr>
              <p:cNvPr id="27" name="Lige forbindelse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Lige forbindelse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Lige forbindelse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Lige forbindelse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p:cNvGrpSpPr/>
              <p:nvPr/>
            </p:nvGrpSpPr>
            <p:grpSpPr bwMode="hidden">
              <a:xfrm>
                <a:off x="6327885" y="0"/>
                <a:ext cx="5864115" cy="5898673"/>
                <a:chOff x="6327885" y="0"/>
                <a:chExt cx="5864115" cy="5898673"/>
              </a:xfrm>
            </p:grpSpPr>
            <p:cxnSp>
              <p:nvCxnSpPr>
                <p:cNvPr id="38" name="Lige forbindelse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Lige forbindelse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Lige forbindelse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Lige forbindelse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Lige forbindelse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Lige forbindelse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ktangel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cxnSp>
        <p:nvCxnSpPr>
          <p:cNvPr id="59" name="Lige forbindelse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7909560" y="576072"/>
            <a:ext cx="3657600" cy="2194560"/>
          </a:xfrm>
        </p:spPr>
        <p:txBody>
          <a:bodyPr rtlCol="0" anchor="b">
            <a:normAutofit/>
          </a:bodyPr>
          <a:lstStyle>
            <a:lvl1pPr>
              <a:defRPr sz="2600">
                <a:solidFill>
                  <a:schemeClr val="bg1"/>
                </a:solidFill>
              </a:defRPr>
            </a:lvl1pPr>
          </a:lstStyle>
          <a:p>
            <a:pPr rtl="0"/>
            <a:r>
              <a:rPr lang="da-DK" noProof="0"/>
              <a:t>Klik for at redigere titeltypografien i masteren</a:t>
            </a:r>
            <a:endParaRPr lang="da-DK" noProof="0" dirty="0"/>
          </a:p>
        </p:txBody>
      </p:sp>
      <p:sp>
        <p:nvSpPr>
          <p:cNvPr id="3" name="Pladsholder til billede 2" descr="En tom pladsholder til at tilføje et billede. Klik på pladsholderen, og vælg det billede, du vil tilføje."/>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endParaRPr lang="da-DK" noProof="0" dirty="0"/>
          </a:p>
        </p:txBody>
      </p:sp>
      <p:sp>
        <p:nvSpPr>
          <p:cNvPr id="4" name="Pladsholder til tekst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teksttypografierne i masteren</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uppe 95"/>
          <p:cNvGrpSpPr/>
          <p:nvPr userDrawn="1"/>
        </p:nvGrpSpPr>
        <p:grpSpPr bwMode="hidden">
          <a:xfrm>
            <a:off x="-1" y="-195943"/>
            <a:ext cx="12192002" cy="6858000"/>
            <a:chOff x="-1" y="0"/>
            <a:chExt cx="12192002" cy="6858000"/>
          </a:xfrm>
        </p:grpSpPr>
        <p:cxnSp>
          <p:nvCxnSpPr>
            <p:cNvPr id="97" name="Lige forbindelse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Lige forbindelse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Lige forbindelse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Lige forbindelse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Lige forbindelse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Lige forbinde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Lige forbinde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Lige forbindelse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Lige forbindelse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Lige forbinde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Lige forbindelse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Lige forbindelse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Lige forbindelse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Lige forbindelse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Lige forbindelse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Lige forbindelse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uppe 112"/>
            <p:cNvGrpSpPr/>
            <p:nvPr userDrawn="1"/>
          </p:nvGrpSpPr>
          <p:grpSpPr bwMode="hidden">
            <a:xfrm>
              <a:off x="-1" y="0"/>
              <a:ext cx="12192001" cy="6858000"/>
              <a:chOff x="-1" y="0"/>
              <a:chExt cx="12192001" cy="6858000"/>
            </a:xfrm>
          </p:grpSpPr>
          <p:cxnSp>
            <p:nvCxnSpPr>
              <p:cNvPr id="131" name="Lige forbindelse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Lige forbindelse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Lige forbindelse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Lige forbindelse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Lige forbindelse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uppe 135"/>
              <p:cNvGrpSpPr/>
              <p:nvPr/>
            </p:nvGrpSpPr>
            <p:grpSpPr bwMode="hidden">
              <a:xfrm>
                <a:off x="6327885" y="0"/>
                <a:ext cx="5864115" cy="5898673"/>
                <a:chOff x="6327885" y="0"/>
                <a:chExt cx="5864115" cy="5898673"/>
              </a:xfrm>
            </p:grpSpPr>
            <p:cxnSp>
              <p:nvCxnSpPr>
                <p:cNvPr id="142" name="Lige forbindelse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Lige forbindelse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Lige forbindelse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Lige forbindelse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Lige forbindelse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Lige forbindelse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Lige forbindelse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Lige forbindelse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Lige forbindelse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Lige forbindelse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pe 113"/>
            <p:cNvGrpSpPr/>
            <p:nvPr userDrawn="1"/>
          </p:nvGrpSpPr>
          <p:grpSpPr bwMode="hidden">
            <a:xfrm flipH="1">
              <a:off x="0" y="0"/>
              <a:ext cx="12192001" cy="6858000"/>
              <a:chOff x="-1" y="0"/>
              <a:chExt cx="12192001" cy="6858000"/>
            </a:xfrm>
          </p:grpSpPr>
          <p:cxnSp>
            <p:nvCxnSpPr>
              <p:cNvPr id="115" name="Lige forbindelse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Lige forbindelse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Lige forbindelse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Lige forbindelse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Lige forbindelse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uppe 119"/>
              <p:cNvGrpSpPr/>
              <p:nvPr/>
            </p:nvGrpSpPr>
            <p:grpSpPr bwMode="hidden">
              <a:xfrm>
                <a:off x="6327885" y="0"/>
                <a:ext cx="5864115" cy="5898673"/>
                <a:chOff x="6327885" y="0"/>
                <a:chExt cx="5864115" cy="5898673"/>
              </a:xfrm>
            </p:grpSpPr>
            <p:cxnSp>
              <p:nvCxnSpPr>
                <p:cNvPr id="126" name="Lige forbindelse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Lige forbindelse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Lige forbindelse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Lige forbindelse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Lige forbindelse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Lige forbindelse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Lige forbindelse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Lige forbindelse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Lige forbindelse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Lige forbindelse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Pladsholder til titel 1"/>
          <p:cNvSpPr>
            <a:spLocks noGrp="1"/>
          </p:cNvSpPr>
          <p:nvPr>
            <p:ph type="title"/>
          </p:nvPr>
        </p:nvSpPr>
        <p:spPr>
          <a:xfrm>
            <a:off x="1295400" y="503854"/>
            <a:ext cx="9601200" cy="651416"/>
          </a:xfrm>
          <a:prstGeom prst="rect">
            <a:avLst/>
          </a:prstGeom>
        </p:spPr>
        <p:txBody>
          <a:bodyPr vert="horz" lIns="91440" tIns="45720" rIns="91440" bIns="45720" rtlCol="0" anchor="b">
            <a:normAutofit/>
          </a:bodyPr>
          <a:lstStyle/>
          <a:p>
            <a:pPr rtl="0"/>
            <a:r>
              <a:rPr lang="da-DK" noProof="0" dirty="0"/>
              <a:t>Klik for at redigere titeltypografier i master</a:t>
            </a:r>
          </a:p>
        </p:txBody>
      </p:sp>
      <p:sp>
        <p:nvSpPr>
          <p:cNvPr id="3" name="Pladsholder til tekst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cxnSp>
        <p:nvCxnSpPr>
          <p:cNvPr id="148" name="Lige forbindelse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Pladsholder til sidefod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da-DK" noProof="0" dirty="0"/>
              <a:t>Tilføj en sidefod</a:t>
            </a:r>
          </a:p>
        </p:txBody>
      </p:sp>
      <p:sp>
        <p:nvSpPr>
          <p:cNvPr id="4" name="Pladsholder til dato 3"/>
          <p:cNvSpPr>
            <a:spLocks noGrp="1"/>
          </p:cNvSpPr>
          <p:nvPr>
            <p:ph type="dt" sz="half" idx="2"/>
          </p:nvPr>
        </p:nvSpPr>
        <p:spPr>
          <a:xfrm>
            <a:off x="9294042" y="6299727"/>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71EB0F01-14AC-4355-9591-046EE0C31043}" type="datetime1">
              <a:rPr lang="da-DK" noProof="0" smtClean="0"/>
              <a:t>14-09-2021</a:t>
            </a:fld>
            <a:endParaRPr lang="da-DK" noProof="0" dirty="0"/>
          </a:p>
        </p:txBody>
      </p:sp>
      <p:sp>
        <p:nvSpPr>
          <p:cNvPr id="6" name="Pladsholder til slidenumm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E31375A4-56A4-47D6-9801-1991572033F7}" type="slidenum">
              <a:rPr lang="da-DK" noProof="0" smtClean="0"/>
              <a:pPr rtl="0"/>
              <a:t>‹nr.›</a:t>
            </a:fld>
            <a:endParaRPr lang="da-DK" noProof="0" dirty="0"/>
          </a:p>
        </p:txBody>
      </p:sp>
      <p:pic>
        <p:nvPicPr>
          <p:cNvPr id="59" name="Billede 58">
            <a:extLst>
              <a:ext uri="{FF2B5EF4-FFF2-40B4-BE49-F238E27FC236}">
                <a16:creationId xmlns:a16="http://schemas.microsoft.com/office/drawing/2014/main" id="{9209B313-089D-4EF9-AE8C-EDE3CDCE5743}"/>
              </a:ext>
            </a:extLst>
          </p:cNvPr>
          <p:cNvPicPr>
            <a:picLocks noChangeAspect="1"/>
          </p:cNvPicPr>
          <p:nvPr userDrawn="1"/>
        </p:nvPicPr>
        <p:blipFill>
          <a:blip r:embed="rId13"/>
          <a:stretch>
            <a:fillRect/>
          </a:stretch>
        </p:blipFill>
        <p:spPr>
          <a:xfrm>
            <a:off x="10398604" y="493332"/>
            <a:ext cx="1139091" cy="1139091"/>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Wingdings" panose="05000000000000000000" pitchFamily="2" charset="2"/>
        <a:buChar char="v"/>
        <a:defRPr sz="20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t.dk/regler/bekendtgoerelser/samarbejde-sikkerhed-sundhed-1181-sa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bautransport.dk/lagre-og-vareterminaler/ulykker/faktaar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bautransport.dk/Files/Billeder/BAR%20Transport/pdf/ulykker_lageromraadet.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at.dk/regler/bekendtgoerelser/psykisk-arbejdsmiljoe-1406/#bila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at.dk/regler/bekendtgoerelser/psykisk-arbejdsmiljoe-1406/bilag-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t.dk/regler/at-vejledninger/kraenkende-handlinger-4-3-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t.dk/regler/at-vejledninger/kraenkende-handlinger-4-3-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t.dk/regler/at-vejledninger/kraenkende-handlinger-4-3-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t.dk/regler/bekendtgoerelser/psykisk-arbejdsmiljoe-1406/bilag-1/" TargetMode="External"/><Relationship Id="rId2" Type="http://schemas.openxmlformats.org/officeDocument/2006/relationships/hyperlink" Target="https://at.dk/regler/at-vejledninger/kraenkende-handlinger-4-3-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t.dk/regler/at-vejledninger/kraenkende-handlinger-4-3-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autransport.dk/Files/Billeder/BAR%20Transport/pdf/10-gode-raed-overvaagning_2011.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1489465" y="2552850"/>
            <a:ext cx="8150924" cy="3809999"/>
          </a:xfrm>
        </p:spPr>
        <p:txBody>
          <a:bodyPr>
            <a:noAutofit/>
          </a:bodyPr>
          <a:lstStyle/>
          <a:p>
            <a:pPr marL="0" indent="0">
              <a:buNone/>
            </a:pPr>
            <a:r>
              <a:rPr lang="da-DK" sz="4400" dirty="0"/>
              <a:t>Arbejdspres og overvågning</a:t>
            </a:r>
          </a:p>
          <a:p>
            <a:pPr marL="0" indent="0">
              <a:buNone/>
            </a:pPr>
            <a:r>
              <a:rPr lang="da-DK" sz="4400" dirty="0"/>
              <a:t>Arbejdsgiverens Pligter</a:t>
            </a:r>
          </a:p>
          <a:p>
            <a:pPr marL="0" indent="0">
              <a:buNone/>
            </a:pPr>
            <a:r>
              <a:rPr lang="da-DK" sz="4400" dirty="0"/>
              <a:t>Løft og Håndtering (Pluk)</a:t>
            </a:r>
            <a:br>
              <a:rPr lang="da-DK" sz="3600" dirty="0"/>
            </a:br>
            <a:br>
              <a:rPr lang="da-DK" sz="3600" dirty="0"/>
            </a:br>
            <a:endParaRPr lang="da-DK" sz="3600" dirty="0"/>
          </a:p>
        </p:txBody>
      </p:sp>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424542" y="244879"/>
            <a:ext cx="9860280" cy="1534704"/>
          </a:xfrm>
        </p:spPr>
        <p:txBody>
          <a:bodyPr>
            <a:normAutofit fontScale="90000"/>
          </a:bodyPr>
          <a:lstStyle/>
          <a:p>
            <a:pPr algn="ctr"/>
            <a:r>
              <a:rPr lang="da-DK" sz="5300" b="1" dirty="0">
                <a:solidFill>
                  <a:schemeClr val="tx1"/>
                </a:solidFill>
              </a:rPr>
              <a:t>Kølehusarbejdernes Landsklub</a:t>
            </a:r>
            <a:br>
              <a:rPr lang="da-DK" sz="6600" dirty="0">
                <a:solidFill>
                  <a:schemeClr val="tx1"/>
                </a:solidFill>
              </a:rPr>
            </a:br>
            <a:r>
              <a:rPr lang="da-DK" sz="2700" u="sng" dirty="0">
                <a:solidFill>
                  <a:schemeClr val="tx1"/>
                </a:solidFill>
              </a:rPr>
              <a:t>18.september 2021 Langsøhus</a:t>
            </a:r>
          </a:p>
        </p:txBody>
      </p:sp>
    </p:spTree>
    <p:extLst>
      <p:ext uri="{BB962C8B-B14F-4D97-AF65-F5344CB8AC3E}">
        <p14:creationId xmlns:p14="http://schemas.microsoft.com/office/powerpoint/2010/main" val="12092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D8BFAEC0-D3F7-4E9D-8C08-4EEAFD62E08B}"/>
              </a:ext>
            </a:extLst>
          </p:cNvPr>
          <p:cNvPicPr>
            <a:picLocks noGrp="1" noChangeAspect="1"/>
          </p:cNvPicPr>
          <p:nvPr>
            <p:ph idx="1"/>
          </p:nvPr>
        </p:nvPicPr>
        <p:blipFill>
          <a:blip r:embed="rId2"/>
          <a:stretch>
            <a:fillRect/>
          </a:stretch>
        </p:blipFill>
        <p:spPr>
          <a:xfrm>
            <a:off x="214604" y="159753"/>
            <a:ext cx="10058399" cy="5821169"/>
          </a:xfrm>
          <a:prstGeom prst="rect">
            <a:avLst/>
          </a:prstGeom>
          <a:noFill/>
        </p:spPr>
      </p:pic>
    </p:spTree>
    <p:extLst>
      <p:ext uri="{BB962C8B-B14F-4D97-AF65-F5344CB8AC3E}">
        <p14:creationId xmlns:p14="http://schemas.microsoft.com/office/powerpoint/2010/main" val="92282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EA365C9F-02C8-47B0-8AF6-0868241A67D4}"/>
              </a:ext>
            </a:extLst>
          </p:cNvPr>
          <p:cNvPicPr>
            <a:picLocks noGrp="1" noChangeAspect="1"/>
          </p:cNvPicPr>
          <p:nvPr>
            <p:ph idx="1"/>
          </p:nvPr>
        </p:nvPicPr>
        <p:blipFill>
          <a:blip r:embed="rId2"/>
          <a:stretch>
            <a:fillRect/>
          </a:stretch>
        </p:blipFill>
        <p:spPr>
          <a:xfrm>
            <a:off x="270589" y="167951"/>
            <a:ext cx="10039738" cy="5850294"/>
          </a:xfrm>
        </p:spPr>
      </p:pic>
    </p:spTree>
    <p:extLst>
      <p:ext uri="{BB962C8B-B14F-4D97-AF65-F5344CB8AC3E}">
        <p14:creationId xmlns:p14="http://schemas.microsoft.com/office/powerpoint/2010/main" val="139161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0991-1D32-4A16-9707-F9E55C8755AF}"/>
              </a:ext>
            </a:extLst>
          </p:cNvPr>
          <p:cNvSpPr>
            <a:spLocks noGrp="1"/>
          </p:cNvSpPr>
          <p:nvPr>
            <p:ph type="title"/>
          </p:nvPr>
        </p:nvSpPr>
        <p:spPr/>
        <p:txBody>
          <a:bodyPr/>
          <a:lstStyle/>
          <a:p>
            <a:r>
              <a:rPr lang="da-DK" u="sng" dirty="0">
                <a:solidFill>
                  <a:schemeClr val="tx1"/>
                </a:solidFill>
              </a:rPr>
              <a:t>Opgave - Overvågning:</a:t>
            </a:r>
          </a:p>
        </p:txBody>
      </p:sp>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657835" y="1686187"/>
            <a:ext cx="10514989" cy="866513"/>
          </a:xfrm>
        </p:spPr>
        <p:txBody>
          <a:bodyPr>
            <a:normAutofit/>
          </a:bodyPr>
          <a:lstStyle/>
          <a:p>
            <a:pPr marL="0" indent="0">
              <a:buNone/>
            </a:pPr>
            <a:r>
              <a:rPr lang="da-DK" sz="4800" b="1" dirty="0"/>
              <a:t>Hvad er problemet med overvågningen?</a:t>
            </a:r>
          </a:p>
        </p:txBody>
      </p:sp>
      <p:sp>
        <p:nvSpPr>
          <p:cNvPr id="4" name="Pladsholder til indhold 2">
            <a:extLst>
              <a:ext uri="{FF2B5EF4-FFF2-40B4-BE49-F238E27FC236}">
                <a16:creationId xmlns:a16="http://schemas.microsoft.com/office/drawing/2014/main" id="{A95CA7AE-3078-4068-A140-A0C56AAA7061}"/>
              </a:ext>
            </a:extLst>
          </p:cNvPr>
          <p:cNvSpPr txBox="1">
            <a:spLocks/>
          </p:cNvSpPr>
          <p:nvPr/>
        </p:nvSpPr>
        <p:spPr>
          <a:xfrm rot="20128475">
            <a:off x="378925" y="3677876"/>
            <a:ext cx="5609616" cy="866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Wingdings" panose="05000000000000000000" pitchFamily="2" charset="2"/>
              <a:buChar char="v"/>
              <a:defRPr sz="20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Wingdings" panose="05000000000000000000" pitchFamily="2" charset="2"/>
              <a:buNone/>
            </a:pPr>
            <a:r>
              <a:rPr lang="da-DK" sz="3600" b="1" dirty="0"/>
              <a:t>Fordele ved overvågningen?</a:t>
            </a:r>
          </a:p>
        </p:txBody>
      </p:sp>
      <p:sp>
        <p:nvSpPr>
          <p:cNvPr id="5" name="Pladsholder til indhold 2">
            <a:extLst>
              <a:ext uri="{FF2B5EF4-FFF2-40B4-BE49-F238E27FC236}">
                <a16:creationId xmlns:a16="http://schemas.microsoft.com/office/drawing/2014/main" id="{B16F7B03-AE68-4D34-B24C-316219373710}"/>
              </a:ext>
            </a:extLst>
          </p:cNvPr>
          <p:cNvSpPr txBox="1">
            <a:spLocks/>
          </p:cNvSpPr>
          <p:nvPr/>
        </p:nvSpPr>
        <p:spPr>
          <a:xfrm rot="2245954">
            <a:off x="5730750" y="4076700"/>
            <a:ext cx="6104917" cy="866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Wingdings" panose="05000000000000000000" pitchFamily="2" charset="2"/>
              <a:buChar char="v"/>
              <a:defRPr sz="20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Wingdings" panose="05000000000000000000" pitchFamily="2" charset="2"/>
              <a:buNone/>
            </a:pPr>
            <a:r>
              <a:rPr lang="da-DK" sz="3600" b="1" dirty="0"/>
              <a:t>Ulemper ved overvågningen?</a:t>
            </a:r>
          </a:p>
        </p:txBody>
      </p:sp>
      <p:sp>
        <p:nvSpPr>
          <p:cNvPr id="7" name="Pil: stribet til højre 6">
            <a:extLst>
              <a:ext uri="{FF2B5EF4-FFF2-40B4-BE49-F238E27FC236}">
                <a16:creationId xmlns:a16="http://schemas.microsoft.com/office/drawing/2014/main" id="{94C5FDC0-A614-485E-BEB3-AF9E06843632}"/>
              </a:ext>
            </a:extLst>
          </p:cNvPr>
          <p:cNvSpPr/>
          <p:nvPr/>
        </p:nvSpPr>
        <p:spPr>
          <a:xfrm rot="3561946">
            <a:off x="3238499" y="4089591"/>
            <a:ext cx="819150" cy="9669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il: stribet til højre 7">
            <a:extLst>
              <a:ext uri="{FF2B5EF4-FFF2-40B4-BE49-F238E27FC236}">
                <a16:creationId xmlns:a16="http://schemas.microsoft.com/office/drawing/2014/main" id="{3B75E339-59CB-498C-8F0A-A8273CB5869C}"/>
              </a:ext>
            </a:extLst>
          </p:cNvPr>
          <p:cNvSpPr/>
          <p:nvPr/>
        </p:nvSpPr>
        <p:spPr>
          <a:xfrm rot="7624720">
            <a:off x="7373447" y="4026496"/>
            <a:ext cx="819150" cy="9669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4442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PV2009">
            <a:extLst>
              <a:ext uri="{FF2B5EF4-FFF2-40B4-BE49-F238E27FC236}">
                <a16:creationId xmlns:a16="http://schemas.microsoft.com/office/drawing/2014/main" id="{DE8DDF8B-3D1B-4DC0-AE97-DEE236DCD59E}"/>
              </a:ext>
            </a:extLst>
          </p:cNvPr>
          <p:cNvPicPr>
            <a:picLocks noChangeAspect="1" noChangeArrowheads="1"/>
          </p:cNvPicPr>
          <p:nvPr/>
        </p:nvPicPr>
        <p:blipFill>
          <a:blip r:embed="rId2" cstate="print"/>
          <a:srcRect/>
          <a:stretch>
            <a:fillRect/>
          </a:stretch>
        </p:blipFill>
        <p:spPr bwMode="auto">
          <a:xfrm>
            <a:off x="400948" y="298580"/>
            <a:ext cx="11392946" cy="5689846"/>
          </a:xfrm>
          <a:prstGeom prst="rect">
            <a:avLst/>
          </a:prstGeom>
          <a:noFill/>
        </p:spPr>
      </p:pic>
      <p:sp>
        <p:nvSpPr>
          <p:cNvPr id="3" name="Tekstboks 2">
            <a:extLst>
              <a:ext uri="{FF2B5EF4-FFF2-40B4-BE49-F238E27FC236}">
                <a16:creationId xmlns:a16="http://schemas.microsoft.com/office/drawing/2014/main" id="{10ADF34B-9AD3-4E36-92D6-1F3AB08CB726}"/>
              </a:ext>
            </a:extLst>
          </p:cNvPr>
          <p:cNvSpPr txBox="1"/>
          <p:nvPr/>
        </p:nvSpPr>
        <p:spPr>
          <a:xfrm>
            <a:off x="8319132" y="6374754"/>
            <a:ext cx="3693902" cy="369332"/>
          </a:xfrm>
          <a:prstGeom prst="rect">
            <a:avLst/>
          </a:prstGeom>
          <a:noFill/>
        </p:spPr>
        <p:txBody>
          <a:bodyPr wrap="square" rtlCol="0">
            <a:spAutoFit/>
          </a:bodyPr>
          <a:lstStyle/>
          <a:p>
            <a:r>
              <a:rPr lang="da-DK" b="1" dirty="0">
                <a:solidFill>
                  <a:srgbClr val="FF0000"/>
                </a:solidFill>
              </a:rPr>
              <a:t>Kilde AT-vejledning  D.1.1-3</a:t>
            </a:r>
          </a:p>
        </p:txBody>
      </p:sp>
    </p:spTree>
    <p:extLst>
      <p:ext uri="{BB962C8B-B14F-4D97-AF65-F5344CB8AC3E}">
        <p14:creationId xmlns:p14="http://schemas.microsoft.com/office/powerpoint/2010/main" val="23168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512426" y="298509"/>
            <a:ext cx="9180213" cy="1567342"/>
          </a:xfrm>
        </p:spPr>
        <p:txBody>
          <a:bodyPr>
            <a:normAutofit fontScale="70000" lnSpcReduction="20000"/>
          </a:bodyPr>
          <a:lstStyle/>
          <a:p>
            <a:pPr marL="0" indent="0">
              <a:buNone/>
            </a:pPr>
            <a:r>
              <a:rPr lang="da-DK" sz="9600" b="1" u="sng" dirty="0"/>
              <a:t>Arbejdsgiverens pligter</a:t>
            </a:r>
          </a:p>
        </p:txBody>
      </p:sp>
      <p:sp>
        <p:nvSpPr>
          <p:cNvPr id="4" name="Tekstfelt 3">
            <a:extLst>
              <a:ext uri="{FF2B5EF4-FFF2-40B4-BE49-F238E27FC236}">
                <a16:creationId xmlns:a16="http://schemas.microsoft.com/office/drawing/2014/main" id="{A7476420-BD7B-4ED1-88D2-B50A876CC3B3}"/>
              </a:ext>
            </a:extLst>
          </p:cNvPr>
          <p:cNvSpPr txBox="1"/>
          <p:nvPr/>
        </p:nvSpPr>
        <p:spPr>
          <a:xfrm>
            <a:off x="287382" y="1216917"/>
            <a:ext cx="9901646" cy="5078313"/>
          </a:xfrm>
          <a:prstGeom prst="rect">
            <a:avLst/>
          </a:prstGeom>
          <a:noFill/>
        </p:spPr>
        <p:txBody>
          <a:bodyPr wrap="square">
            <a:spAutoFit/>
          </a:bodyPr>
          <a:lstStyle/>
          <a:p>
            <a:pPr algn="l"/>
            <a:r>
              <a:rPr lang="da-DK" b="1" i="0" dirty="0">
                <a:solidFill>
                  <a:srgbClr val="003087"/>
                </a:solidFill>
                <a:effectLst/>
                <a:latin typeface="Muli"/>
              </a:rPr>
              <a:t>Årlig arbejdsmiljødrøftelse</a:t>
            </a:r>
          </a:p>
          <a:p>
            <a:pPr algn="l"/>
            <a:endParaRPr lang="da-DK" b="1" i="0" dirty="0">
              <a:solidFill>
                <a:srgbClr val="003087"/>
              </a:solidFill>
              <a:effectLst/>
              <a:latin typeface="Muli"/>
            </a:endParaRPr>
          </a:p>
          <a:p>
            <a:pPr algn="l"/>
            <a:r>
              <a:rPr lang="da-DK" b="1" i="0" dirty="0">
                <a:solidFill>
                  <a:srgbClr val="1E1E1E"/>
                </a:solidFill>
                <a:effectLst/>
                <a:latin typeface="Muli"/>
              </a:rPr>
              <a:t>§ 9.</a:t>
            </a:r>
            <a:r>
              <a:rPr lang="da-DK" b="0" i="0" dirty="0">
                <a:solidFill>
                  <a:srgbClr val="1E1E1E"/>
                </a:solidFill>
                <a:effectLst/>
                <a:latin typeface="Muli"/>
              </a:rPr>
              <a:t> Arbejdsgiveren i virksomheder med arbejdsmiljøorganisation </a:t>
            </a:r>
            <a:r>
              <a:rPr lang="da-DK" b="0" i="0" dirty="0">
                <a:solidFill>
                  <a:srgbClr val="FF0000"/>
                </a:solidFill>
                <a:effectLst/>
                <a:latin typeface="Muli"/>
              </a:rPr>
              <a:t>skal hvert år i samarbejde med medlemmerne af arbejdsmiljøorganisationen gennemføre en arbejdsmiljødrøftelse</a:t>
            </a:r>
            <a:r>
              <a:rPr lang="da-DK" b="0" i="0" dirty="0">
                <a:solidFill>
                  <a:srgbClr val="1E1E1E"/>
                </a:solidFill>
                <a:effectLst/>
                <a:latin typeface="Muli"/>
              </a:rPr>
              <a:t>, hvor deltagerne</a:t>
            </a:r>
          </a:p>
          <a:p>
            <a:pPr algn="l"/>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tilrettelægger indholdet af samarbejdet om sikkerhed og sundhed for det kommende år,</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fastlægger, hvordan samarbejdet skal foregå, herunder samarbejdsformer og mødeintervaller,</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vurderer, om det foregående års mål er nået, og</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fastlægger mål for det kommende års samarbejde og</a:t>
            </a:r>
          </a:p>
          <a:p>
            <a:pPr algn="l"/>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bidrager til virksomhedens kompetenceudviklingsplan for medlemmerne af arbejdsmiljøorganisationen. </a:t>
            </a:r>
          </a:p>
          <a:p>
            <a:pPr algn="l"/>
            <a:endParaRPr lang="da-DK" b="0" i="0" dirty="0">
              <a:solidFill>
                <a:srgbClr val="1E1E1E"/>
              </a:solidFill>
              <a:effectLst/>
              <a:latin typeface="Muli"/>
            </a:endParaRPr>
          </a:p>
          <a:p>
            <a:pPr algn="l"/>
            <a:r>
              <a:rPr lang="da-DK" b="0" i="0" dirty="0">
                <a:solidFill>
                  <a:srgbClr val="1E1E1E"/>
                </a:solidFill>
                <a:effectLst/>
                <a:latin typeface="Muli"/>
              </a:rPr>
              <a:t>Stk. 2. Arbejdsgiveren skal over for Arbejdstilsynet skriftligt kunne dokumentere, at den årlige arbejdsmiljødrøftelse har fundet sted.</a:t>
            </a:r>
          </a:p>
        </p:txBody>
      </p:sp>
      <p:sp>
        <p:nvSpPr>
          <p:cNvPr id="5" name="Tekstfelt 4">
            <a:extLst>
              <a:ext uri="{FF2B5EF4-FFF2-40B4-BE49-F238E27FC236}">
                <a16:creationId xmlns:a16="http://schemas.microsoft.com/office/drawing/2014/main" id="{524002E4-C145-4A21-842B-FF0B0CFCD472}"/>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Tree>
    <p:extLst>
      <p:ext uri="{BB962C8B-B14F-4D97-AF65-F5344CB8AC3E}">
        <p14:creationId xmlns:p14="http://schemas.microsoft.com/office/powerpoint/2010/main" val="29196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512426" y="298509"/>
            <a:ext cx="9180213" cy="1567342"/>
          </a:xfrm>
        </p:spPr>
        <p:txBody>
          <a:bodyPr>
            <a:normAutofit fontScale="70000" lnSpcReduction="20000"/>
          </a:bodyPr>
          <a:lstStyle/>
          <a:p>
            <a:pPr marL="0" indent="0">
              <a:buNone/>
            </a:pPr>
            <a:r>
              <a:rPr lang="da-DK" sz="9600" b="1" u="sng" dirty="0"/>
              <a:t>Arbejdsgiverens pligter</a:t>
            </a:r>
          </a:p>
        </p:txBody>
      </p:sp>
      <p:sp>
        <p:nvSpPr>
          <p:cNvPr id="4" name="Tekstfelt 3">
            <a:extLst>
              <a:ext uri="{FF2B5EF4-FFF2-40B4-BE49-F238E27FC236}">
                <a16:creationId xmlns:a16="http://schemas.microsoft.com/office/drawing/2014/main" id="{4825F13E-0DE5-418D-B60C-9E94A9C5834C}"/>
              </a:ext>
            </a:extLst>
          </p:cNvPr>
          <p:cNvSpPr txBox="1"/>
          <p:nvPr/>
        </p:nvSpPr>
        <p:spPr>
          <a:xfrm>
            <a:off x="287382" y="1335991"/>
            <a:ext cx="11392192" cy="4801314"/>
          </a:xfrm>
          <a:prstGeom prst="rect">
            <a:avLst/>
          </a:prstGeom>
          <a:noFill/>
        </p:spPr>
        <p:txBody>
          <a:bodyPr wrap="square">
            <a:spAutoFit/>
          </a:bodyPr>
          <a:lstStyle/>
          <a:p>
            <a:pPr algn="l"/>
            <a:r>
              <a:rPr lang="da-DK" b="1" i="0" dirty="0">
                <a:solidFill>
                  <a:srgbClr val="003087"/>
                </a:solidFill>
                <a:effectLst/>
                <a:latin typeface="Muli"/>
              </a:rPr>
              <a:t>Arbejdsmiljøorganisationens størrelse</a:t>
            </a:r>
          </a:p>
          <a:p>
            <a:pPr algn="l"/>
            <a:endParaRPr lang="da-DK" b="1" i="0" dirty="0">
              <a:solidFill>
                <a:srgbClr val="003087"/>
              </a:solidFill>
              <a:effectLst/>
              <a:latin typeface="Muli"/>
            </a:endParaRPr>
          </a:p>
          <a:p>
            <a:pPr algn="l"/>
            <a:r>
              <a:rPr lang="da-DK" b="1" i="0" dirty="0">
                <a:solidFill>
                  <a:srgbClr val="1E1E1E"/>
                </a:solidFill>
                <a:effectLst/>
                <a:latin typeface="Muli"/>
              </a:rPr>
              <a:t>§ 16.</a:t>
            </a:r>
            <a:r>
              <a:rPr lang="da-DK" b="0" i="0" dirty="0">
                <a:solidFill>
                  <a:srgbClr val="1E1E1E"/>
                </a:solidFill>
                <a:effectLst/>
                <a:latin typeface="Muli"/>
              </a:rPr>
              <a:t> </a:t>
            </a:r>
            <a:r>
              <a:rPr lang="da-DK" b="0" i="0" dirty="0">
                <a:solidFill>
                  <a:srgbClr val="FF0000"/>
                </a:solidFill>
                <a:effectLst/>
                <a:latin typeface="Muli"/>
              </a:rPr>
              <a:t>Arbejdsgiveren fastsætter i samarbejde med de ansatte</a:t>
            </a:r>
            <a:r>
              <a:rPr lang="da-DK" b="0" i="0" dirty="0">
                <a:solidFill>
                  <a:srgbClr val="1E1E1E"/>
                </a:solidFill>
                <a:effectLst/>
                <a:latin typeface="Muli"/>
              </a:rPr>
              <a:t> og arbejdslederne det nødvendige antal medlemmer og arbejdsmiljøgrupper i arbejdsmiljøorganisationen ud fra et nærhedsprincip.</a:t>
            </a:r>
            <a:br>
              <a:rPr lang="da-DK" b="0" i="0" dirty="0">
                <a:solidFill>
                  <a:srgbClr val="1E1E1E"/>
                </a:solidFill>
                <a:effectLst/>
                <a:latin typeface="Muli"/>
              </a:rPr>
            </a:br>
            <a:br>
              <a:rPr lang="da-DK" b="0" i="0" dirty="0">
                <a:solidFill>
                  <a:srgbClr val="1E1E1E"/>
                </a:solidFill>
                <a:effectLst/>
                <a:latin typeface="Muli"/>
              </a:rPr>
            </a:br>
            <a:r>
              <a:rPr lang="da-DK" b="0" i="0" dirty="0">
                <a:solidFill>
                  <a:srgbClr val="1E1E1E"/>
                </a:solidFill>
                <a:effectLst/>
                <a:latin typeface="Muli"/>
              </a:rPr>
              <a:t>Stk. 2. Antallet af medlemmer og arbejdsmiljøgrupper skal fastsættes således, at arbejdsmiljøorganisationen til enhver tid kan løse sine opgaver på tilfredsstillende måde i forhold til</a:t>
            </a:r>
          </a:p>
          <a:p>
            <a:pPr algn="l"/>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virksomhedens ledelsesstruktur,</a:t>
            </a:r>
          </a:p>
          <a:p>
            <a:pPr algn="l">
              <a:buFont typeface="+mj-lt"/>
              <a:buAutoNum type="arabicPeriod"/>
            </a:pPr>
            <a:r>
              <a:rPr lang="da-DK" b="0" i="0" dirty="0">
                <a:solidFill>
                  <a:srgbClr val="1E1E1E"/>
                </a:solidFill>
                <a:effectLst/>
                <a:latin typeface="Muli"/>
              </a:rPr>
              <a:t>virksomhedens øvrige struktur, herunder geografiske forhold, størrelse og beliggenhed,</a:t>
            </a:r>
          </a:p>
          <a:p>
            <a:pPr algn="l">
              <a:buFont typeface="+mj-lt"/>
              <a:buAutoNum type="arabicPeriod"/>
            </a:pPr>
            <a:r>
              <a:rPr lang="da-DK" b="0" i="0" dirty="0">
                <a:solidFill>
                  <a:srgbClr val="1E1E1E"/>
                </a:solidFill>
                <a:effectLst/>
                <a:latin typeface="Muli"/>
              </a:rPr>
              <a:t>virksomhedens arbejdsmiljøforhold, herunder arbejdets art, farlighed, risici og positive arbejdsmiljøfaktorer,</a:t>
            </a:r>
          </a:p>
          <a:p>
            <a:pPr algn="l">
              <a:buFont typeface="+mj-lt"/>
              <a:buAutoNum type="arabicPeriod"/>
            </a:pPr>
            <a:r>
              <a:rPr lang="da-DK" b="0" i="0" dirty="0">
                <a:solidFill>
                  <a:srgbClr val="1E1E1E"/>
                </a:solidFill>
                <a:effectLst/>
                <a:latin typeface="Muli"/>
              </a:rPr>
              <a:t>arbejdets organisering,</a:t>
            </a:r>
          </a:p>
          <a:p>
            <a:pPr algn="l">
              <a:buFont typeface="+mj-lt"/>
              <a:buAutoNum type="arabicPeriod"/>
            </a:pPr>
            <a:r>
              <a:rPr lang="da-DK" b="0" i="0" dirty="0">
                <a:solidFill>
                  <a:srgbClr val="1E1E1E"/>
                </a:solidFill>
                <a:effectLst/>
                <a:latin typeface="Muli"/>
              </a:rPr>
              <a:t>særlige ansættelsesformer og</a:t>
            </a:r>
          </a:p>
          <a:p>
            <a:pPr algn="l">
              <a:buFont typeface="+mj-lt"/>
              <a:buAutoNum type="arabicPeriod"/>
            </a:pPr>
            <a:r>
              <a:rPr lang="da-DK" b="0" i="0" dirty="0">
                <a:solidFill>
                  <a:srgbClr val="1E1E1E"/>
                </a:solidFill>
                <a:effectLst/>
                <a:latin typeface="Muli"/>
              </a:rPr>
              <a:t>andre hensyn, som påvirker arbejdsmiljøopgaverne i arbejdsmiljøorganisationen.</a:t>
            </a:r>
          </a:p>
          <a:p>
            <a:pPr algn="l"/>
            <a:r>
              <a:rPr lang="da-DK" b="0" i="0" dirty="0">
                <a:solidFill>
                  <a:srgbClr val="1E1E1E"/>
                </a:solidFill>
                <a:effectLst/>
                <a:latin typeface="Muli"/>
              </a:rPr>
              <a:t>Stk. 3. Antallet af arbejdsmiljørepræsentanter skal endvidere fastsættes, således at alle ansatte kan komme i kontakt med deres arbejdsmiljørepræsentanter, og således at de ansatte kan drøfte arbejdsmiljøforhold med medlemmer af arbejdsmiljøorganisationen inden for de ansattes arbejdstid.</a:t>
            </a:r>
          </a:p>
        </p:txBody>
      </p:sp>
      <p:sp>
        <p:nvSpPr>
          <p:cNvPr id="6" name="Tekstfelt 5">
            <a:extLst>
              <a:ext uri="{FF2B5EF4-FFF2-40B4-BE49-F238E27FC236}">
                <a16:creationId xmlns:a16="http://schemas.microsoft.com/office/drawing/2014/main" id="{DA09A52E-C348-496A-A8FC-D42630CE6494}"/>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Tree>
    <p:extLst>
      <p:ext uri="{BB962C8B-B14F-4D97-AF65-F5344CB8AC3E}">
        <p14:creationId xmlns:p14="http://schemas.microsoft.com/office/powerpoint/2010/main" val="16720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7F9D792-E6F0-46A5-867D-685D569683DC}"/>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
        <p:nvSpPr>
          <p:cNvPr id="6" name="Tekstfelt 5">
            <a:extLst>
              <a:ext uri="{FF2B5EF4-FFF2-40B4-BE49-F238E27FC236}">
                <a16:creationId xmlns:a16="http://schemas.microsoft.com/office/drawing/2014/main" id="{E5EC38DD-9E26-4631-AB4D-8907E9D44224}"/>
              </a:ext>
            </a:extLst>
          </p:cNvPr>
          <p:cNvSpPr txBox="1"/>
          <p:nvPr/>
        </p:nvSpPr>
        <p:spPr>
          <a:xfrm>
            <a:off x="217713" y="1155270"/>
            <a:ext cx="11355977" cy="5078313"/>
          </a:xfrm>
          <a:prstGeom prst="rect">
            <a:avLst/>
          </a:prstGeom>
          <a:noFill/>
        </p:spPr>
        <p:txBody>
          <a:bodyPr wrap="square">
            <a:spAutoFit/>
          </a:bodyPr>
          <a:lstStyle/>
          <a:p>
            <a:pPr algn="l"/>
            <a:r>
              <a:rPr lang="da-DK" b="1" i="0" dirty="0">
                <a:solidFill>
                  <a:srgbClr val="003087"/>
                </a:solidFill>
                <a:effectLst/>
                <a:latin typeface="Muli"/>
              </a:rPr>
              <a:t>Arbejdsmiljøorganisationens strategiske, dvs. overordnede opgaver</a:t>
            </a:r>
          </a:p>
          <a:p>
            <a:pPr algn="l"/>
            <a:r>
              <a:rPr lang="da-DK" b="1" i="0" dirty="0">
                <a:solidFill>
                  <a:srgbClr val="1E1E1E"/>
                </a:solidFill>
                <a:effectLst/>
                <a:latin typeface="Muli"/>
              </a:rPr>
              <a:t>§ 17.</a:t>
            </a:r>
            <a:r>
              <a:rPr lang="da-DK" b="0" i="0" dirty="0">
                <a:solidFill>
                  <a:srgbClr val="1E1E1E"/>
                </a:solidFill>
                <a:effectLst/>
                <a:latin typeface="Muli"/>
              </a:rPr>
              <a:t> De strategiske, dvs. overordnede opgaver varetages af arbejdsmiljøudvalget, jf. dog § 11.</a:t>
            </a:r>
            <a:br>
              <a:rPr lang="da-DK" b="0" i="0" dirty="0">
                <a:solidFill>
                  <a:srgbClr val="1E1E1E"/>
                </a:solidFill>
                <a:effectLst/>
                <a:latin typeface="Muli"/>
              </a:rPr>
            </a:br>
            <a:br>
              <a:rPr lang="da-DK" b="0" i="0" dirty="0">
                <a:solidFill>
                  <a:srgbClr val="1E1E1E"/>
                </a:solidFill>
                <a:effectLst/>
                <a:latin typeface="Muli"/>
              </a:rPr>
            </a:br>
            <a:r>
              <a:rPr lang="da-DK" b="0" i="0" dirty="0">
                <a:solidFill>
                  <a:srgbClr val="1E1E1E"/>
                </a:solidFill>
                <a:effectLst/>
                <a:latin typeface="Muli"/>
              </a:rPr>
              <a:t>Stk. 2. Opgaverne består i at:</a:t>
            </a:r>
          </a:p>
          <a:p>
            <a:pPr algn="l">
              <a:buFont typeface="+mj-lt"/>
              <a:buAutoNum type="arabicPeriod"/>
            </a:pPr>
            <a:r>
              <a:rPr lang="da-DK" b="0" i="0" dirty="0">
                <a:solidFill>
                  <a:srgbClr val="1E1E1E"/>
                </a:solidFill>
                <a:effectLst/>
                <a:latin typeface="Muli"/>
              </a:rPr>
              <a:t>Planlægge, lede og koordinere virksomhedens samarbejde om sikkerhed og sundhed. Arbejdsmiljøudvalget skal forestå de nødvendige aktiviteter til beskyttelse af de ansatte og til forebyggelse af risici.</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Gennemføre den årlige arbejdsmiljødrøftelse, jf. § 9.</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Kontrollere sikkerheds- og sundhedsarbejdet og sørge for, at arbejdsmiljøgrupperne orienteres og vejledes herom.</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Deltage i udarbejdelsen af virksomhedens arbejdspladsvurdering, herunder inddrage sygefravær, under iagttagelse af gældende forebyggelsesprincipper, jf. bekendtgørelse om arbejdets udførelse.</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FF0000"/>
                </a:solidFill>
                <a:effectLst/>
                <a:latin typeface="Muli"/>
              </a:rPr>
              <a:t>Deltage i fastsættelse af arbejdsmiljøorganisationens størrelse, jf. § 16.</a:t>
            </a:r>
          </a:p>
          <a:p>
            <a:pPr algn="l">
              <a:buFont typeface="+mj-lt"/>
              <a:buAutoNum type="arabicPeriod"/>
            </a:pPr>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Rådgive arbejdsgiveren om løsning af sikkerheds- og sundhedsmæssige spørgsmål og om, hvordan arbejdsmiljø integreres i virksomhedens strategiske ledelse og daglige drift.</a:t>
            </a:r>
          </a:p>
        </p:txBody>
      </p:sp>
      <p:sp>
        <p:nvSpPr>
          <p:cNvPr id="7" name="Pladsholder til indhold 2">
            <a:extLst>
              <a:ext uri="{FF2B5EF4-FFF2-40B4-BE49-F238E27FC236}">
                <a16:creationId xmlns:a16="http://schemas.microsoft.com/office/drawing/2014/main" id="{9548A8B7-5E09-44AC-9652-8C234A62E21F}"/>
              </a:ext>
            </a:extLst>
          </p:cNvPr>
          <p:cNvSpPr>
            <a:spLocks noGrp="1"/>
          </p:cNvSpPr>
          <p:nvPr>
            <p:ph type="title"/>
          </p:nvPr>
        </p:nvSpPr>
        <p:spPr>
          <a:xfrm>
            <a:off x="618310" y="298186"/>
            <a:ext cx="9601200" cy="652462"/>
          </a:xfrm>
        </p:spPr>
        <p:txBody>
          <a:bodyPr>
            <a:noAutofit/>
          </a:bodyPr>
          <a:lstStyle/>
          <a:p>
            <a:pPr marL="0" indent="0">
              <a:buNone/>
            </a:pPr>
            <a:r>
              <a:rPr lang="da-DK" sz="6600" b="1" u="sng" dirty="0">
                <a:solidFill>
                  <a:schemeClr val="tx1"/>
                </a:solidFill>
                <a:latin typeface="Calibri" panose="020F0502020204030204" pitchFamily="34" charset="0"/>
                <a:cs typeface="Calibri" panose="020F0502020204030204" pitchFamily="34" charset="0"/>
              </a:rPr>
              <a:t>Arbejdsgiverens pligter</a:t>
            </a:r>
          </a:p>
        </p:txBody>
      </p:sp>
    </p:spTree>
    <p:extLst>
      <p:ext uri="{BB962C8B-B14F-4D97-AF65-F5344CB8AC3E}">
        <p14:creationId xmlns:p14="http://schemas.microsoft.com/office/powerpoint/2010/main" val="10615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512426" y="298509"/>
            <a:ext cx="9180213" cy="1567342"/>
          </a:xfrm>
        </p:spPr>
        <p:txBody>
          <a:bodyPr>
            <a:normAutofit fontScale="70000" lnSpcReduction="20000"/>
          </a:bodyPr>
          <a:lstStyle/>
          <a:p>
            <a:pPr marL="0" indent="0">
              <a:buNone/>
            </a:pPr>
            <a:r>
              <a:rPr lang="da-DK" sz="9600" b="1" u="sng" dirty="0"/>
              <a:t>Arbejdsgiverens pligter</a:t>
            </a:r>
          </a:p>
        </p:txBody>
      </p:sp>
      <p:sp>
        <p:nvSpPr>
          <p:cNvPr id="4" name="Tekstfelt 3">
            <a:extLst>
              <a:ext uri="{FF2B5EF4-FFF2-40B4-BE49-F238E27FC236}">
                <a16:creationId xmlns:a16="http://schemas.microsoft.com/office/drawing/2014/main" id="{32B0342F-5786-4D59-BF49-32F5F45F3F67}"/>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
        <p:nvSpPr>
          <p:cNvPr id="7" name="Tekstfelt 6">
            <a:extLst>
              <a:ext uri="{FF2B5EF4-FFF2-40B4-BE49-F238E27FC236}">
                <a16:creationId xmlns:a16="http://schemas.microsoft.com/office/drawing/2014/main" id="{5B8AB0D8-A66D-4908-956C-6584F7B48250}"/>
              </a:ext>
            </a:extLst>
          </p:cNvPr>
          <p:cNvSpPr txBox="1"/>
          <p:nvPr/>
        </p:nvSpPr>
        <p:spPr>
          <a:xfrm>
            <a:off x="182880" y="1302832"/>
            <a:ext cx="11652068" cy="4801314"/>
          </a:xfrm>
          <a:prstGeom prst="rect">
            <a:avLst/>
          </a:prstGeom>
          <a:noFill/>
        </p:spPr>
        <p:txBody>
          <a:bodyPr wrap="square">
            <a:spAutoFit/>
          </a:bodyPr>
          <a:lstStyle/>
          <a:p>
            <a:pPr algn="l"/>
            <a:r>
              <a:rPr lang="da-DK" b="0" i="0" dirty="0">
                <a:solidFill>
                  <a:srgbClr val="1E1E1E"/>
                </a:solidFill>
                <a:effectLst/>
                <a:latin typeface="Muli"/>
              </a:rPr>
              <a:t>7.Sørge for, at årsagerne til ulykker, forgiftninger og sundhedsskader samt tilløb hertil undersøges, og sørge for at få gennemført foranstaltninger, der hindrer gentagelse. Arbejdsmiljøudvalget skal en gang årligt udarbejde en samlet oversigt over ulykker, forgiftninger og sundhedsskader i virksomheden.</a:t>
            </a:r>
          </a:p>
          <a:p>
            <a:pPr algn="l"/>
            <a:endParaRPr lang="da-DK" b="0" i="0" dirty="0">
              <a:solidFill>
                <a:srgbClr val="1E1E1E"/>
              </a:solidFill>
              <a:effectLst/>
              <a:latin typeface="Muli"/>
            </a:endParaRPr>
          </a:p>
          <a:p>
            <a:pPr algn="l"/>
            <a:r>
              <a:rPr lang="da-DK" b="0" i="0" dirty="0">
                <a:solidFill>
                  <a:srgbClr val="1E1E1E"/>
                </a:solidFill>
                <a:effectLst/>
                <a:latin typeface="Muli"/>
              </a:rPr>
              <a:t>8.Opstille principper for tilstrækkelig og nødvendig oplæring og instruktion, tilpasset arbejdsforholdene på virksomheden og de ansattes behov, samt sørge for, at der føres stadig kontrol med overholdelse af instruktionerne.</a:t>
            </a:r>
          </a:p>
          <a:p>
            <a:pPr algn="l"/>
            <a:endParaRPr lang="da-DK" b="0" i="0" dirty="0">
              <a:solidFill>
                <a:srgbClr val="1E1E1E"/>
              </a:solidFill>
              <a:effectLst/>
              <a:latin typeface="Muli"/>
            </a:endParaRPr>
          </a:p>
          <a:p>
            <a:pPr algn="l"/>
            <a:r>
              <a:rPr lang="da-DK" dirty="0">
                <a:solidFill>
                  <a:srgbClr val="1E1E1E"/>
                </a:solidFill>
                <a:latin typeface="Muli"/>
              </a:rPr>
              <a:t>9.</a:t>
            </a:r>
            <a:r>
              <a:rPr lang="da-DK" b="0" i="0" dirty="0">
                <a:solidFill>
                  <a:srgbClr val="1E1E1E"/>
                </a:solidFill>
                <a:effectLst/>
                <a:latin typeface="Muli"/>
              </a:rPr>
              <a:t>Rådgive arbejdsgiveren om virksomhedens kompetenceudviklingsplan, jf. § 39.</a:t>
            </a:r>
          </a:p>
          <a:p>
            <a:pPr algn="l"/>
            <a:endParaRPr lang="da-DK" b="0" i="0" dirty="0">
              <a:solidFill>
                <a:srgbClr val="1E1E1E"/>
              </a:solidFill>
              <a:effectLst/>
              <a:latin typeface="Muli"/>
            </a:endParaRPr>
          </a:p>
          <a:p>
            <a:pPr algn="l"/>
            <a:r>
              <a:rPr lang="da-DK" dirty="0">
                <a:solidFill>
                  <a:srgbClr val="1E1E1E"/>
                </a:solidFill>
                <a:latin typeface="Muli"/>
              </a:rPr>
              <a:t>10.</a:t>
            </a:r>
            <a:r>
              <a:rPr lang="da-DK" b="0" i="0" dirty="0">
                <a:solidFill>
                  <a:srgbClr val="1E1E1E"/>
                </a:solidFill>
                <a:effectLst/>
                <a:latin typeface="Muli"/>
              </a:rPr>
              <a:t>Sørge for udarbejdelse af en plan over arbejdsmiljøorganisationens opbygning med oplysning om medlemmer, og sørge for, at de ansatte bliver bekendt med planen.</a:t>
            </a:r>
          </a:p>
          <a:p>
            <a:pPr algn="l"/>
            <a:endParaRPr lang="da-DK" b="0" i="0" dirty="0">
              <a:solidFill>
                <a:srgbClr val="1E1E1E"/>
              </a:solidFill>
              <a:effectLst/>
              <a:latin typeface="Muli"/>
            </a:endParaRPr>
          </a:p>
          <a:p>
            <a:pPr algn="l"/>
            <a:r>
              <a:rPr lang="da-DK" b="0" i="0" dirty="0">
                <a:solidFill>
                  <a:srgbClr val="1E1E1E"/>
                </a:solidFill>
                <a:effectLst/>
                <a:latin typeface="Muli"/>
              </a:rPr>
              <a:t>11.Medvirke aktivt til en samordning af arbejdet for sikkerhed og sundhed med andre virksomheder, når der udføres arbejde på samme arbejdssted.</a:t>
            </a:r>
          </a:p>
          <a:p>
            <a:pPr algn="l"/>
            <a:endParaRPr lang="da-DK" b="0" i="0" dirty="0">
              <a:solidFill>
                <a:srgbClr val="1E1E1E"/>
              </a:solidFill>
              <a:effectLst/>
              <a:latin typeface="Muli"/>
            </a:endParaRPr>
          </a:p>
          <a:p>
            <a:pPr algn="l"/>
            <a:r>
              <a:rPr lang="da-DK" b="0" i="0" dirty="0">
                <a:solidFill>
                  <a:srgbClr val="1E1E1E"/>
                </a:solidFill>
                <a:effectLst/>
                <a:latin typeface="Muli"/>
              </a:rPr>
              <a:t>Stk. 3. Når arbejdsmiljøudvalget rådgiver arbejdsgiveren, og arbejdsgiveren ikke følger rådet, har arbejdsmiljøudvalget ret til en begrundelse herfor inden for 3 uger.</a:t>
            </a:r>
          </a:p>
        </p:txBody>
      </p:sp>
    </p:spTree>
    <p:extLst>
      <p:ext uri="{BB962C8B-B14F-4D97-AF65-F5344CB8AC3E}">
        <p14:creationId xmlns:p14="http://schemas.microsoft.com/office/powerpoint/2010/main" val="102322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512426" y="298509"/>
            <a:ext cx="9180213" cy="1567342"/>
          </a:xfrm>
        </p:spPr>
        <p:txBody>
          <a:bodyPr>
            <a:normAutofit fontScale="70000" lnSpcReduction="20000"/>
          </a:bodyPr>
          <a:lstStyle/>
          <a:p>
            <a:pPr marL="0" indent="0">
              <a:buNone/>
            </a:pPr>
            <a:r>
              <a:rPr lang="da-DK" sz="9600" b="1" u="sng" dirty="0"/>
              <a:t>Arbejdsgiverens pligter</a:t>
            </a:r>
          </a:p>
        </p:txBody>
      </p:sp>
      <p:sp>
        <p:nvSpPr>
          <p:cNvPr id="4" name="Tekstfelt 3">
            <a:extLst>
              <a:ext uri="{FF2B5EF4-FFF2-40B4-BE49-F238E27FC236}">
                <a16:creationId xmlns:a16="http://schemas.microsoft.com/office/drawing/2014/main" id="{6F5A8E0A-4B67-40A6-A926-7A8B4802AD2A}"/>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
        <p:nvSpPr>
          <p:cNvPr id="5" name="Tekstfelt 4">
            <a:extLst>
              <a:ext uri="{FF2B5EF4-FFF2-40B4-BE49-F238E27FC236}">
                <a16:creationId xmlns:a16="http://schemas.microsoft.com/office/drawing/2014/main" id="{61240D31-1454-4368-A517-868F7D75BDE9}"/>
              </a:ext>
            </a:extLst>
          </p:cNvPr>
          <p:cNvSpPr txBox="1"/>
          <p:nvPr/>
        </p:nvSpPr>
        <p:spPr>
          <a:xfrm>
            <a:off x="390506" y="1261803"/>
            <a:ext cx="11167148" cy="4801314"/>
          </a:xfrm>
          <a:prstGeom prst="rect">
            <a:avLst/>
          </a:prstGeom>
          <a:noFill/>
        </p:spPr>
        <p:txBody>
          <a:bodyPr wrap="square">
            <a:spAutoFit/>
          </a:bodyPr>
          <a:lstStyle/>
          <a:p>
            <a:pPr algn="l"/>
            <a:r>
              <a:rPr lang="da-DK" b="1" i="0" dirty="0">
                <a:solidFill>
                  <a:srgbClr val="003087"/>
                </a:solidFill>
                <a:effectLst/>
                <a:latin typeface="Muli"/>
              </a:rPr>
              <a:t>Arbejdsmiljøorganisationens operationelle, dvs. daglige opgaver</a:t>
            </a:r>
          </a:p>
          <a:p>
            <a:pPr algn="l"/>
            <a:r>
              <a:rPr lang="da-DK" b="1" i="0" dirty="0">
                <a:solidFill>
                  <a:srgbClr val="1E1E1E"/>
                </a:solidFill>
                <a:effectLst/>
                <a:latin typeface="Muli"/>
              </a:rPr>
              <a:t>§ 18.</a:t>
            </a:r>
            <a:r>
              <a:rPr lang="da-DK" b="0" i="0" dirty="0">
                <a:solidFill>
                  <a:srgbClr val="1E1E1E"/>
                </a:solidFill>
                <a:effectLst/>
                <a:latin typeface="Muli"/>
              </a:rPr>
              <a:t> De operationelle, dvs. daglige opgaver udføres af arbejdsmiljøgruppen inden for den del af virksomheden, som arbejdsmiljøgruppen dækker, jf. dog § 11.</a:t>
            </a:r>
            <a:br>
              <a:rPr lang="da-DK" b="0" i="0" dirty="0">
                <a:solidFill>
                  <a:srgbClr val="1E1E1E"/>
                </a:solidFill>
                <a:effectLst/>
                <a:latin typeface="Muli"/>
              </a:rPr>
            </a:br>
            <a:br>
              <a:rPr lang="da-DK" b="0" i="0" dirty="0">
                <a:solidFill>
                  <a:srgbClr val="1E1E1E"/>
                </a:solidFill>
                <a:effectLst/>
                <a:latin typeface="Muli"/>
              </a:rPr>
            </a:br>
            <a:r>
              <a:rPr lang="da-DK" b="0" i="0" dirty="0">
                <a:solidFill>
                  <a:srgbClr val="1E1E1E"/>
                </a:solidFill>
                <a:effectLst/>
                <a:latin typeface="Muli"/>
              </a:rPr>
              <a:t>Stk. 2. Opgaverne består i at:</a:t>
            </a:r>
          </a:p>
          <a:p>
            <a:pPr algn="l">
              <a:buFont typeface="+mj-lt"/>
              <a:buAutoNum type="arabicPeriod"/>
            </a:pPr>
            <a:r>
              <a:rPr lang="da-DK" b="0" i="0" dirty="0">
                <a:solidFill>
                  <a:srgbClr val="1E1E1E"/>
                </a:solidFill>
                <a:effectLst/>
                <a:latin typeface="Muli"/>
              </a:rPr>
              <a:t>Varetage og deltage i aktiviteter til beskyttelse af de ansatte og til forebyggelse af risici.</a:t>
            </a:r>
          </a:p>
          <a:p>
            <a:pPr algn="l">
              <a:buFont typeface="+mj-lt"/>
              <a:buAutoNum type="arabicPeriod"/>
            </a:pPr>
            <a:r>
              <a:rPr lang="da-DK" b="0" i="0" dirty="0">
                <a:solidFill>
                  <a:srgbClr val="1E1E1E"/>
                </a:solidFill>
                <a:effectLst/>
                <a:latin typeface="Muli"/>
              </a:rPr>
              <a:t>Deltage i planlægning af sikkerheds- og sundhedsarbejdet og deltage i udarbejdelsen af arbejdspladsvurderingen, herunder inddrage sygefravær, under iagttagelse af gældende forebyggelsesprincipper, jf. bekendtgørelse om arbejdets udførelse.</a:t>
            </a:r>
          </a:p>
          <a:p>
            <a:pPr algn="l">
              <a:buFont typeface="+mj-lt"/>
              <a:buAutoNum type="arabicPeriod"/>
            </a:pPr>
            <a:r>
              <a:rPr lang="da-DK" b="0" i="0" dirty="0">
                <a:solidFill>
                  <a:srgbClr val="1E1E1E"/>
                </a:solidFill>
                <a:effectLst/>
                <a:latin typeface="Muli"/>
              </a:rPr>
              <a:t>Kontrollere, at arbejdsforholdene er sikkerheds- og sundhedsmæssigt fuldt forsvarlige.</a:t>
            </a:r>
          </a:p>
          <a:p>
            <a:pPr algn="l">
              <a:buFont typeface="+mj-lt"/>
              <a:buAutoNum type="arabicPeriod"/>
            </a:pPr>
            <a:r>
              <a:rPr lang="da-DK" b="0" i="0" dirty="0">
                <a:solidFill>
                  <a:srgbClr val="1E1E1E"/>
                </a:solidFill>
                <a:effectLst/>
                <a:latin typeface="Muli"/>
              </a:rPr>
              <a:t>Kontrollere, at der gives effektiv oplæring og instruktion tilpasset de ansattes behov.</a:t>
            </a:r>
          </a:p>
          <a:p>
            <a:pPr algn="l">
              <a:buFont typeface="+mj-lt"/>
              <a:buAutoNum type="arabicPeriod"/>
            </a:pPr>
            <a:r>
              <a:rPr lang="da-DK" b="0" i="0" dirty="0">
                <a:solidFill>
                  <a:srgbClr val="1E1E1E"/>
                </a:solidFill>
                <a:effectLst/>
                <a:latin typeface="Muli"/>
              </a:rPr>
              <a:t>Deltage i undersøgelse af ulykker, forgiftninger og sundhedsskader samt tilløb hertil og anmelde dem til arbejdsgiveren eller dennes repræsentant.</a:t>
            </a:r>
          </a:p>
          <a:p>
            <a:pPr algn="l">
              <a:buFont typeface="+mj-lt"/>
              <a:buAutoNum type="arabicPeriod"/>
            </a:pPr>
            <a:r>
              <a:rPr lang="da-DK" b="0" i="0" dirty="0">
                <a:solidFill>
                  <a:srgbClr val="1E1E1E"/>
                </a:solidFill>
                <a:effectLst/>
                <a:latin typeface="Muli"/>
              </a:rPr>
              <a:t>Påvirke den enkelte til en adfærd, der fremmer egen og andres sikkerhed og sundhed.</a:t>
            </a:r>
          </a:p>
          <a:p>
            <a:pPr algn="l">
              <a:buFont typeface="+mj-lt"/>
              <a:buAutoNum type="arabicPeriod"/>
            </a:pPr>
            <a:r>
              <a:rPr lang="da-DK" b="0" i="0" dirty="0">
                <a:solidFill>
                  <a:srgbClr val="FF0000"/>
                </a:solidFill>
                <a:effectLst/>
                <a:latin typeface="Muli"/>
              </a:rPr>
              <a:t>Virke som kontaktled mellem de ansatte og arbejdsmiljøudvalget.</a:t>
            </a:r>
          </a:p>
          <a:p>
            <a:pPr algn="l">
              <a:buFont typeface="+mj-lt"/>
              <a:buAutoNum type="arabicPeriod"/>
            </a:pPr>
            <a:r>
              <a:rPr lang="da-DK" b="0" i="0" dirty="0">
                <a:solidFill>
                  <a:srgbClr val="1E1E1E"/>
                </a:solidFill>
                <a:effectLst/>
                <a:latin typeface="Muli"/>
              </a:rPr>
              <a:t>Forelægge sikkerheds- og sundhedsmæssige problemer, som arbejdsmiljøgruppen ikke kan løse, eller som er generelle for virksomheden, for arbejdsmiljøudvalget.</a:t>
            </a:r>
          </a:p>
        </p:txBody>
      </p:sp>
    </p:spTree>
    <p:extLst>
      <p:ext uri="{BB962C8B-B14F-4D97-AF65-F5344CB8AC3E}">
        <p14:creationId xmlns:p14="http://schemas.microsoft.com/office/powerpoint/2010/main" val="19815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512426" y="298509"/>
            <a:ext cx="9180213" cy="1567342"/>
          </a:xfrm>
        </p:spPr>
        <p:txBody>
          <a:bodyPr>
            <a:normAutofit fontScale="70000" lnSpcReduction="20000"/>
          </a:bodyPr>
          <a:lstStyle/>
          <a:p>
            <a:pPr marL="0" indent="0">
              <a:buNone/>
            </a:pPr>
            <a:r>
              <a:rPr lang="da-DK" sz="9600" b="1" u="sng" dirty="0"/>
              <a:t>Arbejdsgiverens pligter</a:t>
            </a:r>
          </a:p>
        </p:txBody>
      </p:sp>
      <p:sp>
        <p:nvSpPr>
          <p:cNvPr id="4" name="Tekstfelt 3">
            <a:extLst>
              <a:ext uri="{FF2B5EF4-FFF2-40B4-BE49-F238E27FC236}">
                <a16:creationId xmlns:a16="http://schemas.microsoft.com/office/drawing/2014/main" id="{7DDED2D3-19D8-408C-B7AB-C02A097D783C}"/>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
        <p:nvSpPr>
          <p:cNvPr id="5" name="Tekstfelt 4">
            <a:extLst>
              <a:ext uri="{FF2B5EF4-FFF2-40B4-BE49-F238E27FC236}">
                <a16:creationId xmlns:a16="http://schemas.microsoft.com/office/drawing/2014/main" id="{33148FBD-E0DF-43B7-B7E0-EF25C87903ED}"/>
              </a:ext>
            </a:extLst>
          </p:cNvPr>
          <p:cNvSpPr txBox="1"/>
          <p:nvPr/>
        </p:nvSpPr>
        <p:spPr>
          <a:xfrm>
            <a:off x="296090" y="1498610"/>
            <a:ext cx="11747865" cy="4524315"/>
          </a:xfrm>
          <a:prstGeom prst="rect">
            <a:avLst/>
          </a:prstGeom>
          <a:noFill/>
        </p:spPr>
        <p:txBody>
          <a:bodyPr wrap="square">
            <a:spAutoFit/>
          </a:bodyPr>
          <a:lstStyle/>
          <a:p>
            <a:pPr algn="l"/>
            <a:r>
              <a:rPr lang="da-DK" sz="1600" b="1" i="0" dirty="0">
                <a:solidFill>
                  <a:srgbClr val="003087"/>
                </a:solidFill>
                <a:effectLst/>
                <a:latin typeface="Muli"/>
              </a:rPr>
              <a:t>Kapitel 6 - Arbejdsgiverens øvrige pligter</a:t>
            </a:r>
          </a:p>
          <a:p>
            <a:pPr algn="l"/>
            <a:r>
              <a:rPr lang="da-DK" sz="1600" b="1" i="0" dirty="0">
                <a:solidFill>
                  <a:srgbClr val="1E1E1E"/>
                </a:solidFill>
                <a:effectLst/>
                <a:latin typeface="Muli"/>
              </a:rPr>
              <a:t>§ 28.</a:t>
            </a:r>
            <a:r>
              <a:rPr lang="da-DK" sz="1600" b="0" i="0" dirty="0">
                <a:solidFill>
                  <a:srgbClr val="1E1E1E"/>
                </a:solidFill>
                <a:effectLst/>
                <a:latin typeface="Muli"/>
              </a:rPr>
              <a:t> Arbejdsgiveren skal træffe de nødvendige foranstaltninger til beskyttelse af de ansattes sikkerhed og sundhed og til forebyggelse af sikkerheds- og sundhedsmæssige risici, herunder oplysning, instruktion og oplæring.</a:t>
            </a:r>
            <a:br>
              <a:rPr lang="da-DK" sz="1600" b="0" i="0" dirty="0">
                <a:solidFill>
                  <a:srgbClr val="1E1E1E"/>
                </a:solidFill>
                <a:effectLst/>
                <a:latin typeface="Muli"/>
              </a:rPr>
            </a:br>
            <a:br>
              <a:rPr lang="da-DK" sz="1600" b="0" i="0" dirty="0">
                <a:solidFill>
                  <a:srgbClr val="1E1E1E"/>
                </a:solidFill>
                <a:effectLst/>
                <a:latin typeface="Muli"/>
              </a:rPr>
            </a:br>
            <a:r>
              <a:rPr lang="da-DK" sz="1600" b="0" i="0" dirty="0">
                <a:solidFill>
                  <a:srgbClr val="1E1E1E"/>
                </a:solidFill>
                <a:effectLst/>
                <a:latin typeface="Muli"/>
              </a:rPr>
              <a:t>Stk. 2. </a:t>
            </a:r>
            <a:r>
              <a:rPr lang="da-DK" sz="1600" b="0" i="0" dirty="0">
                <a:solidFill>
                  <a:srgbClr val="FF0000"/>
                </a:solidFill>
                <a:effectLst/>
                <a:latin typeface="Muli"/>
              </a:rPr>
              <a:t>Arbejdsgiveren skal sørge for, at samarbejdet om sikkerhed og sundhed etableres, udvikles og vedligeholdes</a:t>
            </a:r>
            <a:r>
              <a:rPr lang="da-DK" sz="1600" b="0" i="0" dirty="0">
                <a:solidFill>
                  <a:srgbClr val="1E1E1E"/>
                </a:solidFill>
                <a:effectLst/>
                <a:latin typeface="Muli"/>
              </a:rPr>
              <a:t>, således at medlemmerne af arbejdsmiljøorganisationen kan løse opgaverne på tilfredsstillende måde. Arbejdsgiveren skal herunder sikre, at virksomhedens øverste ledelse er repræsenteret i virksomhedens arbejdsmiljøorganisation.</a:t>
            </a:r>
            <a:br>
              <a:rPr lang="da-DK" sz="1600" b="0" i="0" dirty="0">
                <a:solidFill>
                  <a:srgbClr val="1E1E1E"/>
                </a:solidFill>
                <a:effectLst/>
                <a:latin typeface="Muli"/>
              </a:rPr>
            </a:br>
            <a:br>
              <a:rPr lang="da-DK" sz="1600" b="0" i="0" dirty="0">
                <a:solidFill>
                  <a:srgbClr val="1E1E1E"/>
                </a:solidFill>
                <a:effectLst/>
                <a:latin typeface="Muli"/>
              </a:rPr>
            </a:br>
            <a:r>
              <a:rPr lang="da-DK" sz="1600" b="0" i="0" dirty="0">
                <a:solidFill>
                  <a:srgbClr val="1E1E1E"/>
                </a:solidFill>
                <a:effectLst/>
                <a:latin typeface="Muli"/>
              </a:rPr>
              <a:t>Stk. 3. Arbejdsgiveren skal sikre, at medlemmerne af arbejdsmiljøorganisationen kan deltage i virksomhedens planlægning af sikkerheds- og sundhedsarbejdet inden for deres område, herunder den årlige arbejdsmiljødrøftelse og i udarbejdelse af virksomhedens arbejdspladsvurdering.</a:t>
            </a:r>
            <a:br>
              <a:rPr lang="da-DK" sz="1600" b="0" i="0" dirty="0">
                <a:solidFill>
                  <a:srgbClr val="1E1E1E"/>
                </a:solidFill>
                <a:effectLst/>
                <a:latin typeface="Muli"/>
              </a:rPr>
            </a:br>
            <a:br>
              <a:rPr lang="da-DK" sz="1600" b="0" i="0" dirty="0">
                <a:solidFill>
                  <a:srgbClr val="1E1E1E"/>
                </a:solidFill>
                <a:effectLst/>
                <a:latin typeface="Muli"/>
              </a:rPr>
            </a:br>
            <a:r>
              <a:rPr lang="da-DK" sz="1600" b="0" i="0" dirty="0">
                <a:solidFill>
                  <a:srgbClr val="1E1E1E"/>
                </a:solidFill>
                <a:effectLst/>
                <a:latin typeface="Muli"/>
              </a:rPr>
              <a:t>Stk. 4. I virksomheder med arbejdsmiljøorganisation skal arbejdsgiveren sørge for, at arbejdsmiljøorganisationen følger op på alvorlige ulykker, alvorlige forgiftninger eller andre sundhedsskader eller tilløb hertil, og når der i øvrigt er særlige forhold, der kræver opfølgning.</a:t>
            </a:r>
            <a:br>
              <a:rPr lang="da-DK" sz="1600" b="0" i="0" dirty="0">
                <a:solidFill>
                  <a:srgbClr val="1E1E1E"/>
                </a:solidFill>
                <a:effectLst/>
                <a:latin typeface="Muli"/>
              </a:rPr>
            </a:br>
            <a:br>
              <a:rPr lang="da-DK" sz="1600" b="0" i="0" dirty="0">
                <a:solidFill>
                  <a:srgbClr val="1E1E1E"/>
                </a:solidFill>
                <a:effectLst/>
                <a:latin typeface="Muli"/>
              </a:rPr>
            </a:br>
            <a:r>
              <a:rPr lang="da-DK" sz="1600" b="0" i="0" dirty="0">
                <a:solidFill>
                  <a:srgbClr val="1E1E1E"/>
                </a:solidFill>
                <a:effectLst/>
                <a:latin typeface="Muli"/>
              </a:rPr>
              <a:t>Stk. 5. </a:t>
            </a:r>
            <a:r>
              <a:rPr lang="da-DK" sz="1600" b="0" i="0" dirty="0">
                <a:solidFill>
                  <a:srgbClr val="FF0000"/>
                </a:solidFill>
                <a:effectLst/>
                <a:latin typeface="Muli"/>
              </a:rPr>
              <a:t>I virksomheder med arbejdsmiljøorganisation i mindst 2 niveauer skal arbejdsgiveren sørge for, at samarbejdet mellem arbejdsmiljøudvalg og arbejdsmiljøgrupper koordineres, og give medlemmerne af arbejdsmiljøorganisationen mulighed for at koordinere deres samarbejde.</a:t>
            </a:r>
          </a:p>
        </p:txBody>
      </p:sp>
    </p:spTree>
    <p:extLst>
      <p:ext uri="{BB962C8B-B14F-4D97-AF65-F5344CB8AC3E}">
        <p14:creationId xmlns:p14="http://schemas.microsoft.com/office/powerpoint/2010/main" val="129877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0991-1D32-4A16-9707-F9E55C8755AF}"/>
              </a:ext>
            </a:extLst>
          </p:cNvPr>
          <p:cNvSpPr>
            <a:spLocks noGrp="1"/>
          </p:cNvSpPr>
          <p:nvPr>
            <p:ph type="title"/>
          </p:nvPr>
        </p:nvSpPr>
        <p:spPr>
          <a:xfrm>
            <a:off x="1295400" y="503854"/>
            <a:ext cx="9601200" cy="651416"/>
          </a:xfrm>
        </p:spPr>
        <p:txBody>
          <a:bodyPr anchor="b">
            <a:normAutofit/>
          </a:bodyPr>
          <a:lstStyle/>
          <a:p>
            <a:r>
              <a:rPr lang="da-DK" u="sng" dirty="0">
                <a:solidFill>
                  <a:schemeClr val="tx1"/>
                </a:solidFill>
              </a:rPr>
              <a:t>Overvågning:</a:t>
            </a:r>
          </a:p>
        </p:txBody>
      </p:sp>
      <p:pic>
        <p:nvPicPr>
          <p:cNvPr id="1026" name="Picture 2" descr="Skilt Videoovervågning 200 x 200 mm   Plast">
            <a:extLst>
              <a:ext uri="{FF2B5EF4-FFF2-40B4-BE49-F238E27FC236}">
                <a16:creationId xmlns:a16="http://schemas.microsoft.com/office/drawing/2014/main" id="{3DB08C90-9940-4011-87AF-2EE3D4062E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13927" y="1775924"/>
            <a:ext cx="3810001" cy="3810001"/>
          </a:xfrm>
          <a:prstGeom prst="rect">
            <a:avLst/>
          </a:prstGeom>
          <a:solidFill>
            <a:srgbClr val="FFFFFF"/>
          </a:solidFill>
        </p:spPr>
      </p:pic>
      <p:sp>
        <p:nvSpPr>
          <p:cNvPr id="71" name="Content Placeholder 3">
            <a:extLst>
              <a:ext uri="{FF2B5EF4-FFF2-40B4-BE49-F238E27FC236}">
                <a16:creationId xmlns:a16="http://schemas.microsoft.com/office/drawing/2014/main" id="{361080B2-69BA-4C0E-9AF5-811C23C9DC13}"/>
              </a:ext>
            </a:extLst>
          </p:cNvPr>
          <p:cNvSpPr>
            <a:spLocks noGrp="1"/>
          </p:cNvSpPr>
          <p:nvPr>
            <p:ph sz="half" idx="2"/>
          </p:nvPr>
        </p:nvSpPr>
        <p:spPr>
          <a:xfrm>
            <a:off x="5503506" y="1587758"/>
            <a:ext cx="5599922" cy="4186335"/>
          </a:xfrm>
        </p:spPr>
        <p:txBody>
          <a:bodyPr>
            <a:noAutofit/>
          </a:bodyPr>
          <a:lstStyle/>
          <a:p>
            <a:r>
              <a:rPr lang="en-US" sz="2800" b="1" dirty="0"/>
              <a:t>Video-</a:t>
            </a:r>
            <a:r>
              <a:rPr lang="en-US" sz="2800" b="1" dirty="0" err="1"/>
              <a:t>overvågning</a:t>
            </a:r>
            <a:endParaRPr lang="en-US" sz="2800" b="1" dirty="0"/>
          </a:p>
          <a:p>
            <a:r>
              <a:rPr lang="en-US" sz="2800" b="1" dirty="0"/>
              <a:t>GPS-</a:t>
            </a:r>
            <a:r>
              <a:rPr lang="en-US" sz="2800" b="1" dirty="0" err="1"/>
              <a:t>overvågning</a:t>
            </a:r>
            <a:endParaRPr lang="en-US" sz="2800" b="1" dirty="0"/>
          </a:p>
          <a:p>
            <a:r>
              <a:rPr lang="en-US" sz="2800" b="1" dirty="0" err="1"/>
              <a:t>Internettet</a:t>
            </a:r>
            <a:r>
              <a:rPr lang="en-US" sz="2800" b="1" dirty="0"/>
              <a:t> - </a:t>
            </a:r>
            <a:r>
              <a:rPr lang="en-US" sz="2800" b="1" dirty="0" err="1"/>
              <a:t>sociale</a:t>
            </a:r>
            <a:r>
              <a:rPr lang="en-US" sz="2800" b="1" dirty="0"/>
              <a:t> </a:t>
            </a:r>
            <a:r>
              <a:rPr lang="en-US" sz="2800" b="1" dirty="0" err="1"/>
              <a:t>medier</a:t>
            </a:r>
            <a:endParaRPr lang="en-US" sz="2800" b="1" dirty="0"/>
          </a:p>
          <a:p>
            <a:r>
              <a:rPr lang="en-US" sz="2800" b="1" dirty="0" err="1"/>
              <a:t>Computeren</a:t>
            </a:r>
            <a:r>
              <a:rPr lang="en-US" sz="2800" b="1" dirty="0"/>
              <a:t>, </a:t>
            </a:r>
            <a:r>
              <a:rPr lang="en-US" sz="2800" b="1" dirty="0" err="1"/>
              <a:t>Chefen</a:t>
            </a:r>
            <a:r>
              <a:rPr lang="en-US" sz="2800" b="1" dirty="0"/>
              <a:t> </a:t>
            </a:r>
            <a:r>
              <a:rPr lang="en-US" sz="2800" b="1" dirty="0" err="1"/>
              <a:t>kigger</a:t>
            </a:r>
            <a:r>
              <a:rPr lang="en-US" sz="2800" b="1" dirty="0"/>
              <a:t> med</a:t>
            </a:r>
          </a:p>
          <a:p>
            <a:r>
              <a:rPr lang="en-US" sz="2800" b="1" dirty="0" err="1"/>
              <a:t>Telefon</a:t>
            </a:r>
            <a:r>
              <a:rPr lang="en-US" sz="2800" b="1" dirty="0"/>
              <a:t> – </a:t>
            </a:r>
            <a:r>
              <a:rPr lang="en-US" sz="2800" b="1" dirty="0" err="1"/>
              <a:t>Hvilke</a:t>
            </a:r>
            <a:r>
              <a:rPr lang="en-US" sz="2800" b="1" dirty="0"/>
              <a:t> sider </a:t>
            </a:r>
            <a:r>
              <a:rPr lang="en-US" sz="2800" b="1" dirty="0" err="1"/>
              <a:t>besøges</a:t>
            </a:r>
            <a:endParaRPr lang="en-US" sz="2800" b="1" dirty="0"/>
          </a:p>
          <a:p>
            <a:r>
              <a:rPr lang="en-US" sz="2800" b="1" dirty="0" err="1"/>
              <a:t>Indkøb</a:t>
            </a:r>
            <a:endParaRPr lang="en-US" sz="2800" b="1" dirty="0"/>
          </a:p>
          <a:p>
            <a:r>
              <a:rPr lang="en-US" sz="2800" b="1" dirty="0" err="1"/>
              <a:t>Kigge</a:t>
            </a:r>
            <a:r>
              <a:rPr lang="en-US" sz="2800" b="1" dirty="0"/>
              <a:t> over </a:t>
            </a:r>
            <a:r>
              <a:rPr lang="en-US" sz="2800" b="1" dirty="0" err="1"/>
              <a:t>skulderen</a:t>
            </a:r>
            <a:endParaRPr lang="en-US" sz="2800" b="1" dirty="0"/>
          </a:p>
        </p:txBody>
      </p:sp>
    </p:spTree>
    <p:extLst>
      <p:ext uri="{BB962C8B-B14F-4D97-AF65-F5344CB8AC3E}">
        <p14:creationId xmlns:p14="http://schemas.microsoft.com/office/powerpoint/2010/main" val="268421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512426" y="298509"/>
            <a:ext cx="9180213" cy="1567342"/>
          </a:xfrm>
        </p:spPr>
        <p:txBody>
          <a:bodyPr>
            <a:normAutofit fontScale="70000" lnSpcReduction="20000"/>
          </a:bodyPr>
          <a:lstStyle/>
          <a:p>
            <a:pPr marL="0" indent="0">
              <a:buNone/>
            </a:pPr>
            <a:r>
              <a:rPr lang="da-DK" sz="9600" b="1" u="sng" dirty="0"/>
              <a:t>Arbejdsgiverens pligter</a:t>
            </a:r>
          </a:p>
        </p:txBody>
      </p:sp>
      <p:sp>
        <p:nvSpPr>
          <p:cNvPr id="4" name="Tekstfelt 3">
            <a:extLst>
              <a:ext uri="{FF2B5EF4-FFF2-40B4-BE49-F238E27FC236}">
                <a16:creationId xmlns:a16="http://schemas.microsoft.com/office/drawing/2014/main" id="{1C8D69C7-BB14-42FE-8586-072E1B9B2463}"/>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
        <p:nvSpPr>
          <p:cNvPr id="5" name="Tekstfelt 4">
            <a:extLst>
              <a:ext uri="{FF2B5EF4-FFF2-40B4-BE49-F238E27FC236}">
                <a16:creationId xmlns:a16="http://schemas.microsoft.com/office/drawing/2014/main" id="{0041B29A-B043-4B75-AF71-9BDACF05733A}"/>
              </a:ext>
            </a:extLst>
          </p:cNvPr>
          <p:cNvSpPr txBox="1"/>
          <p:nvPr/>
        </p:nvSpPr>
        <p:spPr>
          <a:xfrm>
            <a:off x="609600" y="2038367"/>
            <a:ext cx="11068594" cy="1477328"/>
          </a:xfrm>
          <a:prstGeom prst="rect">
            <a:avLst/>
          </a:prstGeom>
          <a:noFill/>
        </p:spPr>
        <p:txBody>
          <a:bodyPr wrap="square">
            <a:spAutoFit/>
          </a:bodyPr>
          <a:lstStyle/>
          <a:p>
            <a:r>
              <a:rPr lang="da-DK" sz="1800" b="1" i="0" dirty="0">
                <a:solidFill>
                  <a:srgbClr val="1E1E1E"/>
                </a:solidFill>
                <a:effectLst/>
                <a:latin typeface="Muli"/>
              </a:rPr>
              <a:t>§ 29.</a:t>
            </a:r>
            <a:r>
              <a:rPr lang="da-DK" sz="1800" b="0" i="0" dirty="0">
                <a:solidFill>
                  <a:srgbClr val="1E1E1E"/>
                </a:solidFill>
                <a:effectLst/>
                <a:latin typeface="Muli"/>
              </a:rPr>
              <a:t> Arbejdsgiveren skal sørge for, at de ansatte har mulighed for regelmæssig kontakt med den del af arbejdsmiljøorganisationen, som varetager opgaverne inden for deres område.</a:t>
            </a:r>
            <a:br>
              <a:rPr lang="da-DK" sz="1800" dirty="0"/>
            </a:br>
            <a:br>
              <a:rPr lang="da-DK" sz="1800" dirty="0"/>
            </a:br>
            <a:r>
              <a:rPr lang="da-DK" sz="1800" b="0" i="0" dirty="0">
                <a:solidFill>
                  <a:srgbClr val="1E1E1E"/>
                </a:solidFill>
                <a:effectLst/>
                <a:latin typeface="Muli"/>
              </a:rPr>
              <a:t>Stk. 2. Hvis arbejdsmiljørepræsentanten eller arbejdslederen i arbejdsmiljøorganisationen ikke er til stede, skal det sikres, at de ansatte har mulighed for at tilkalde en ansvarlig repræsentant for virksomheden.</a:t>
            </a:r>
            <a:endParaRPr lang="da-DK" dirty="0"/>
          </a:p>
        </p:txBody>
      </p:sp>
    </p:spTree>
    <p:extLst>
      <p:ext uri="{BB962C8B-B14F-4D97-AF65-F5344CB8AC3E}">
        <p14:creationId xmlns:p14="http://schemas.microsoft.com/office/powerpoint/2010/main" val="24965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512426" y="298509"/>
            <a:ext cx="9180213" cy="1567342"/>
          </a:xfrm>
        </p:spPr>
        <p:txBody>
          <a:bodyPr>
            <a:normAutofit fontScale="70000" lnSpcReduction="20000"/>
          </a:bodyPr>
          <a:lstStyle/>
          <a:p>
            <a:pPr marL="0" indent="0">
              <a:buNone/>
            </a:pPr>
            <a:r>
              <a:rPr lang="da-DK" sz="9600" b="1" u="sng" dirty="0"/>
              <a:t>Arbejdsgiverens pligter</a:t>
            </a:r>
          </a:p>
        </p:txBody>
      </p:sp>
      <p:sp>
        <p:nvSpPr>
          <p:cNvPr id="4" name="Tekstfelt 3">
            <a:extLst>
              <a:ext uri="{FF2B5EF4-FFF2-40B4-BE49-F238E27FC236}">
                <a16:creationId xmlns:a16="http://schemas.microsoft.com/office/drawing/2014/main" id="{11A0FBBE-2E8D-4A32-B71C-BF825D9EA20A}"/>
              </a:ext>
            </a:extLst>
          </p:cNvPr>
          <p:cNvSpPr txBox="1"/>
          <p:nvPr/>
        </p:nvSpPr>
        <p:spPr>
          <a:xfrm>
            <a:off x="2233747" y="6211669"/>
            <a:ext cx="8930641" cy="646331"/>
          </a:xfrm>
          <a:prstGeom prst="rect">
            <a:avLst/>
          </a:prstGeom>
          <a:noFill/>
        </p:spPr>
        <p:txBody>
          <a:bodyPr wrap="square">
            <a:spAutoFit/>
          </a:bodyPr>
          <a:lstStyle/>
          <a:p>
            <a:r>
              <a:rPr lang="da-DK" dirty="0">
                <a:hlinkClick r:id="rId2"/>
              </a:rPr>
              <a:t>https://at.dk/regler/bekendtgoerelser/samarbejde-sikkerhed-sundhed-1181-sam/</a:t>
            </a:r>
            <a:endParaRPr lang="da-DK" dirty="0"/>
          </a:p>
          <a:p>
            <a:endParaRPr lang="da-DK" dirty="0"/>
          </a:p>
        </p:txBody>
      </p:sp>
      <p:sp>
        <p:nvSpPr>
          <p:cNvPr id="5" name="Tekstfelt 4">
            <a:extLst>
              <a:ext uri="{FF2B5EF4-FFF2-40B4-BE49-F238E27FC236}">
                <a16:creationId xmlns:a16="http://schemas.microsoft.com/office/drawing/2014/main" id="{5D764384-3132-4F37-B917-DA3387C61FEB}"/>
              </a:ext>
            </a:extLst>
          </p:cNvPr>
          <p:cNvSpPr txBox="1"/>
          <p:nvPr/>
        </p:nvSpPr>
        <p:spPr>
          <a:xfrm>
            <a:off x="426718" y="1477532"/>
            <a:ext cx="11643362" cy="4278094"/>
          </a:xfrm>
          <a:prstGeom prst="rect">
            <a:avLst/>
          </a:prstGeom>
          <a:noFill/>
        </p:spPr>
        <p:txBody>
          <a:bodyPr wrap="square">
            <a:spAutoFit/>
          </a:bodyPr>
          <a:lstStyle/>
          <a:p>
            <a:br>
              <a:rPr lang="da-DK" sz="1600" dirty="0"/>
            </a:br>
            <a:r>
              <a:rPr lang="da-DK" sz="1600" b="1" i="0" dirty="0">
                <a:solidFill>
                  <a:srgbClr val="1E1E1E"/>
                </a:solidFill>
                <a:effectLst/>
                <a:latin typeface="Muli"/>
              </a:rPr>
              <a:t>§ 30.</a:t>
            </a:r>
            <a:r>
              <a:rPr lang="da-DK" sz="1600" b="0" i="0" dirty="0">
                <a:solidFill>
                  <a:srgbClr val="1E1E1E"/>
                </a:solidFill>
                <a:effectLst/>
                <a:latin typeface="Muli"/>
              </a:rPr>
              <a:t> </a:t>
            </a:r>
            <a:r>
              <a:rPr lang="da-DK" sz="1600" b="0" i="0" dirty="0">
                <a:solidFill>
                  <a:srgbClr val="FF0000"/>
                </a:solidFill>
                <a:effectLst/>
                <a:latin typeface="Muli"/>
              </a:rPr>
              <a:t>Arbejdsgiveren skal sørge for, at arbejdsmiljørepræsentanter og arbejdsledere </a:t>
            </a:r>
            <a:r>
              <a:rPr lang="da-DK" sz="1600" b="0" i="0" dirty="0">
                <a:solidFill>
                  <a:srgbClr val="1E1E1E"/>
                </a:solidFill>
                <a:effectLst/>
                <a:latin typeface="Muli"/>
              </a:rPr>
              <a:t>i arbejdsmiljøorganisationen </a:t>
            </a:r>
            <a:r>
              <a:rPr lang="da-DK" sz="1600" b="0" i="0" dirty="0">
                <a:solidFill>
                  <a:srgbClr val="FF0000"/>
                </a:solidFill>
                <a:effectLst/>
                <a:latin typeface="Muli"/>
              </a:rPr>
              <a:t>får den tid til rådighed til at varetage deres pligter,</a:t>
            </a:r>
            <a:r>
              <a:rPr lang="da-DK" sz="1600" b="0" i="0" dirty="0">
                <a:solidFill>
                  <a:srgbClr val="1E1E1E"/>
                </a:solidFill>
                <a:effectLst/>
                <a:latin typeface="Muli"/>
              </a:rPr>
              <a:t> der er rimelig i forhold til den pågældende virksomheds art og dens sikkerheds- og sundhedsmæssige standard.</a:t>
            </a:r>
            <a:br>
              <a:rPr lang="da-DK" sz="1600" dirty="0"/>
            </a:br>
            <a:br>
              <a:rPr lang="da-DK" sz="1600" dirty="0"/>
            </a:br>
            <a:r>
              <a:rPr lang="da-DK" sz="1600" b="0" i="0" dirty="0">
                <a:solidFill>
                  <a:srgbClr val="1E1E1E"/>
                </a:solidFill>
                <a:effectLst/>
                <a:latin typeface="Muli"/>
              </a:rPr>
              <a:t>Stk. 2. </a:t>
            </a:r>
            <a:r>
              <a:rPr lang="da-DK" sz="1600" b="0" i="0" dirty="0">
                <a:solidFill>
                  <a:srgbClr val="FF0000"/>
                </a:solidFill>
                <a:effectLst/>
                <a:latin typeface="Muli"/>
              </a:rPr>
              <a:t>Arbejdsgiveren skal give medlemmerne af arbejdsmiljøorganisationen mulighed for at erhverve sig den fornødne viden </a:t>
            </a:r>
            <a:r>
              <a:rPr lang="da-DK" sz="1600" b="0" i="0" dirty="0">
                <a:solidFill>
                  <a:srgbClr val="1E1E1E"/>
                </a:solidFill>
                <a:effectLst/>
                <a:latin typeface="Muli"/>
              </a:rPr>
              <a:t>om og uddannelse i sikkerheds- og sundhedsmæssige spørgsmål.</a:t>
            </a:r>
            <a:br>
              <a:rPr lang="da-DK" sz="1600" dirty="0"/>
            </a:br>
            <a:br>
              <a:rPr lang="da-DK" sz="1600" dirty="0"/>
            </a:br>
            <a:r>
              <a:rPr lang="da-DK" sz="1600" b="0" i="0" dirty="0">
                <a:solidFill>
                  <a:srgbClr val="1E1E1E"/>
                </a:solidFill>
                <a:effectLst/>
                <a:latin typeface="Muli"/>
              </a:rPr>
              <a:t>Stk. 3. Arbejdsgiveren </a:t>
            </a:r>
            <a:r>
              <a:rPr lang="da-DK" sz="1600" b="0" i="0" dirty="0">
                <a:solidFill>
                  <a:srgbClr val="FF0000"/>
                </a:solidFill>
                <a:effectLst/>
                <a:latin typeface="Muli"/>
              </a:rPr>
              <a:t>skal</a:t>
            </a:r>
            <a:r>
              <a:rPr lang="da-DK" sz="1600" b="0" i="0" dirty="0">
                <a:solidFill>
                  <a:srgbClr val="1E1E1E"/>
                </a:solidFill>
                <a:effectLst/>
                <a:latin typeface="Muli"/>
              </a:rPr>
              <a:t> sørge for, at der stilles de nødvendige midler til rådighed for samarbejdet om sikkerhed og sundhed, og afholder herunder udgifterne ved arbejdsmiljørepræsentantens hverv og godtgør tab af indtægt, udgifter og indtægtstab i forbindelse med nødvendig deltagelse i uddannelse, jf. §§ 34 og 36.</a:t>
            </a:r>
            <a:br>
              <a:rPr lang="da-DK" sz="1600" dirty="0"/>
            </a:br>
            <a:br>
              <a:rPr lang="da-DK" sz="1600" dirty="0"/>
            </a:br>
            <a:r>
              <a:rPr lang="da-DK" sz="1600" b="0" i="0" dirty="0">
                <a:solidFill>
                  <a:srgbClr val="1E1E1E"/>
                </a:solidFill>
                <a:effectLst/>
                <a:latin typeface="Muli"/>
              </a:rPr>
              <a:t>Stk. 4. Uoverensstemmelser herom afgøres ved fagretlig behandling, jf. lov om Arbejdsretten og faglige voldgiftsretter.</a:t>
            </a:r>
            <a:br>
              <a:rPr lang="da-DK" sz="1600" dirty="0"/>
            </a:br>
            <a:br>
              <a:rPr lang="da-DK" sz="1600" dirty="0"/>
            </a:br>
            <a:r>
              <a:rPr lang="da-DK" sz="1600" b="0" i="0" dirty="0">
                <a:solidFill>
                  <a:srgbClr val="1E1E1E"/>
                </a:solidFill>
                <a:effectLst/>
                <a:latin typeface="Muli"/>
              </a:rPr>
              <a:t>Stk. 5. Arbejdsmiljøorganisationen, jf. § 10 eller arbejdsmiljøudvalget, jf. § 12, stk. 1, nr. 2, skal have adgang til de lister og de beskrevne hændelsesforløb i rapporter over arbejdsulykker på virksomheden, der udarbejdes i henhold til bekendtgørelsen om arbejdets udførelse i overensstemmelse med bekendtgørelsen om anmeldelse af arbejdsulykker m.v. til Arbejdstilsynet. Det samme gælder de enkelte arbejdsmiljøgrupper, jf. § 12, stk. 1, nr. 1, inden for deres område.</a:t>
            </a:r>
            <a:endParaRPr lang="da-DK" sz="1600" dirty="0"/>
          </a:p>
        </p:txBody>
      </p:sp>
    </p:spTree>
    <p:extLst>
      <p:ext uri="{BB962C8B-B14F-4D97-AF65-F5344CB8AC3E}">
        <p14:creationId xmlns:p14="http://schemas.microsoft.com/office/powerpoint/2010/main" val="25299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BENNY\BENNYS DIGITALBILLEDER\Ferie og Udflugter\Hurghada Egypten Februar 2010\Hurghada Egypten febr. 2010 031.jpg">
            <a:extLst>
              <a:ext uri="{FF2B5EF4-FFF2-40B4-BE49-F238E27FC236}">
                <a16:creationId xmlns:a16="http://schemas.microsoft.com/office/drawing/2014/main" id="{F422A94D-21A9-4C7F-92B3-48525C3F0E36}"/>
              </a:ext>
            </a:extLst>
          </p:cNvPr>
          <p:cNvPicPr>
            <a:picLocks noChangeAspect="1" noChangeArrowheads="1"/>
          </p:cNvPicPr>
          <p:nvPr/>
        </p:nvPicPr>
        <p:blipFill>
          <a:blip r:embed="rId2" cstate="print"/>
          <a:srcRect/>
          <a:stretch>
            <a:fillRect/>
          </a:stretch>
        </p:blipFill>
        <p:spPr bwMode="auto">
          <a:xfrm>
            <a:off x="615820" y="1147665"/>
            <a:ext cx="9675845" cy="4907902"/>
          </a:xfrm>
          <a:prstGeom prst="rect">
            <a:avLst/>
          </a:prstGeom>
          <a:noFill/>
        </p:spPr>
      </p:pic>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5759741" cy="652462"/>
          </a:xfrm>
        </p:spPr>
        <p:txBody>
          <a:bodyPr>
            <a:normAutofit/>
          </a:bodyPr>
          <a:lstStyle/>
          <a:p>
            <a:r>
              <a:rPr lang="da-DK" sz="3600" u="sng" dirty="0">
                <a:solidFill>
                  <a:schemeClr val="tx1"/>
                </a:solidFill>
              </a:rPr>
              <a:t>Løft og håndtering (Pluk)</a:t>
            </a:r>
          </a:p>
        </p:txBody>
      </p:sp>
    </p:spTree>
    <p:extLst>
      <p:ext uri="{BB962C8B-B14F-4D97-AF65-F5344CB8AC3E}">
        <p14:creationId xmlns:p14="http://schemas.microsoft.com/office/powerpoint/2010/main" val="27835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grevekropsterapi.dk/images/krop.JPG">
            <a:extLst>
              <a:ext uri="{FF2B5EF4-FFF2-40B4-BE49-F238E27FC236}">
                <a16:creationId xmlns:a16="http://schemas.microsoft.com/office/drawing/2014/main" id="{A8A94879-CD2B-4A05-AB69-4C2921F0275C}"/>
              </a:ext>
            </a:extLst>
          </p:cNvPr>
          <p:cNvPicPr>
            <a:picLocks noChangeAspect="1" noChangeArrowheads="1"/>
          </p:cNvPicPr>
          <p:nvPr/>
        </p:nvPicPr>
        <p:blipFill>
          <a:blip r:embed="rId2" cstate="print"/>
          <a:srcRect/>
          <a:stretch>
            <a:fillRect/>
          </a:stretch>
        </p:blipFill>
        <p:spPr bwMode="auto">
          <a:xfrm>
            <a:off x="914400" y="1101013"/>
            <a:ext cx="3191070" cy="5018457"/>
          </a:xfrm>
          <a:prstGeom prst="rect">
            <a:avLst/>
          </a:prstGeom>
          <a:noFill/>
        </p:spPr>
      </p:pic>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5852020" cy="652462"/>
          </a:xfrm>
        </p:spPr>
        <p:txBody>
          <a:bodyPr>
            <a:normAutofit/>
          </a:bodyPr>
          <a:lstStyle/>
          <a:p>
            <a:r>
              <a:rPr lang="da-DK" sz="3600" u="sng" dirty="0">
                <a:solidFill>
                  <a:schemeClr val="tx1"/>
                </a:solidFill>
              </a:rPr>
              <a:t>Løft og håndtering (Pluk)</a:t>
            </a:r>
          </a:p>
        </p:txBody>
      </p:sp>
      <p:sp>
        <p:nvSpPr>
          <p:cNvPr id="6" name="Rektangel 5">
            <a:extLst>
              <a:ext uri="{FF2B5EF4-FFF2-40B4-BE49-F238E27FC236}">
                <a16:creationId xmlns:a16="http://schemas.microsoft.com/office/drawing/2014/main" id="{49F445C7-8066-4E15-8B8E-77D2AD8C55C6}"/>
              </a:ext>
            </a:extLst>
          </p:cNvPr>
          <p:cNvSpPr/>
          <p:nvPr/>
        </p:nvSpPr>
        <p:spPr>
          <a:xfrm>
            <a:off x="4795934" y="1071084"/>
            <a:ext cx="5023689" cy="5078313"/>
          </a:xfrm>
          <a:prstGeom prst="rect">
            <a:avLst/>
          </a:prstGeom>
          <a:noFill/>
        </p:spPr>
        <p:txBody>
          <a:bodyPr wrap="square" lIns="91440" tIns="45720" rIns="91440" bIns="45720">
            <a:spAutoFit/>
          </a:bodyPr>
          <a:lstStyle/>
          <a:p>
            <a:pPr algn="ctr"/>
            <a:r>
              <a:rPr lang="da-DK"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Knogler</a:t>
            </a:r>
          </a:p>
          <a:p>
            <a:pPr algn="ctr"/>
            <a:r>
              <a:rPr lang="da-DK"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Led</a:t>
            </a:r>
          </a:p>
          <a:p>
            <a:pPr algn="ctr"/>
            <a:r>
              <a:rPr lang="da-DK"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Muskler</a:t>
            </a:r>
          </a:p>
          <a:p>
            <a:pPr algn="ctr"/>
            <a:r>
              <a:rPr lang="da-DK"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Kredsløb</a:t>
            </a:r>
          </a:p>
          <a:p>
            <a:pPr algn="ctr"/>
            <a:r>
              <a:rPr lang="da-DK"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Nervesystem</a:t>
            </a:r>
          </a:p>
          <a:p>
            <a:pPr algn="ctr"/>
            <a:r>
              <a:rPr lang="da-DK"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Sanser</a:t>
            </a:r>
            <a:endParaRPr lang="da-DK"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0267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pic>
        <p:nvPicPr>
          <p:cNvPr id="5" name="Picture 4" descr="http://www.nautilus-danmark.dk/om-nautilus/billeder/ryg.jpg">
            <a:extLst>
              <a:ext uri="{FF2B5EF4-FFF2-40B4-BE49-F238E27FC236}">
                <a16:creationId xmlns:a16="http://schemas.microsoft.com/office/drawing/2014/main" id="{18C60160-F947-4B1D-9239-FB66DEAB3673}"/>
              </a:ext>
            </a:extLst>
          </p:cNvPr>
          <p:cNvPicPr>
            <a:picLocks noChangeAspect="1" noChangeArrowheads="1"/>
          </p:cNvPicPr>
          <p:nvPr/>
        </p:nvPicPr>
        <p:blipFill>
          <a:blip r:embed="rId2" cstate="print"/>
          <a:srcRect/>
          <a:stretch>
            <a:fillRect/>
          </a:stretch>
        </p:blipFill>
        <p:spPr bwMode="auto">
          <a:xfrm>
            <a:off x="914400" y="1082352"/>
            <a:ext cx="2761861" cy="4935894"/>
          </a:xfrm>
          <a:prstGeom prst="rect">
            <a:avLst/>
          </a:prstGeom>
          <a:noFill/>
        </p:spPr>
      </p:pic>
      <p:sp>
        <p:nvSpPr>
          <p:cNvPr id="6" name="Rektangel 5">
            <a:extLst>
              <a:ext uri="{FF2B5EF4-FFF2-40B4-BE49-F238E27FC236}">
                <a16:creationId xmlns:a16="http://schemas.microsoft.com/office/drawing/2014/main" id="{7CBC5DED-0561-4858-A163-DBFEAFF39545}"/>
              </a:ext>
            </a:extLst>
          </p:cNvPr>
          <p:cNvSpPr/>
          <p:nvPr/>
        </p:nvSpPr>
        <p:spPr>
          <a:xfrm>
            <a:off x="6037277" y="1124599"/>
            <a:ext cx="4375400" cy="4893647"/>
          </a:xfrm>
          <a:prstGeom prst="rect">
            <a:avLst/>
          </a:prstGeom>
          <a:noFill/>
        </p:spPr>
        <p:txBody>
          <a:bodyPr wrap="square" lIns="91440" tIns="45720" rIns="91440" bIns="45720">
            <a:spAutoFit/>
          </a:bodyPr>
          <a:lstStyle/>
          <a:p>
            <a:r>
              <a:rPr lang="da-DK" sz="2400" dirty="0">
                <a:ln w="18000">
                  <a:solidFill>
                    <a:schemeClr val="accent2">
                      <a:satMod val="140000"/>
                    </a:schemeClr>
                  </a:solidFill>
                  <a:prstDash val="solid"/>
                  <a:miter lim="800000"/>
                </a:ln>
                <a:effectLst>
                  <a:outerShdw blurRad="25500" dist="23000" dir="7020000" algn="tl">
                    <a:srgbClr val="000000">
                      <a:alpha val="50000"/>
                    </a:srgbClr>
                  </a:outerShdw>
                </a:effectLst>
              </a:rPr>
              <a:t>Hovedpine</a:t>
            </a:r>
          </a:p>
          <a:p>
            <a:r>
              <a:rPr lang="da-DK" sz="2400"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Nakke og skuldersmerter</a:t>
            </a:r>
          </a:p>
          <a:p>
            <a:r>
              <a:rPr lang="da-DK" sz="2400" dirty="0">
                <a:ln w="18000">
                  <a:solidFill>
                    <a:schemeClr val="accent2">
                      <a:satMod val="140000"/>
                    </a:schemeClr>
                  </a:solidFill>
                  <a:prstDash val="solid"/>
                  <a:miter lim="800000"/>
                </a:ln>
                <a:effectLst>
                  <a:outerShdw blurRad="25500" dist="23000" dir="7020000" algn="tl">
                    <a:srgbClr val="000000">
                      <a:alpha val="50000"/>
                    </a:srgbClr>
                  </a:outerShdw>
                </a:effectLst>
              </a:rPr>
              <a:t>Seneskedehindebetændelse</a:t>
            </a:r>
          </a:p>
          <a:p>
            <a:r>
              <a:rPr lang="da-DK" sz="2400"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Stive fingre og håndled</a:t>
            </a:r>
          </a:p>
          <a:p>
            <a:r>
              <a:rPr lang="da-DK" sz="2400" dirty="0">
                <a:ln w="18000">
                  <a:solidFill>
                    <a:schemeClr val="accent2">
                      <a:satMod val="140000"/>
                    </a:schemeClr>
                  </a:solidFill>
                  <a:prstDash val="solid"/>
                  <a:miter lim="800000"/>
                </a:ln>
                <a:effectLst>
                  <a:outerShdw blurRad="25500" dist="23000" dir="7020000" algn="tl">
                    <a:srgbClr val="000000">
                      <a:alpha val="50000"/>
                    </a:srgbClr>
                  </a:outerShdw>
                </a:effectLst>
              </a:rPr>
              <a:t>Smerter i underarme</a:t>
            </a:r>
          </a:p>
          <a:p>
            <a:r>
              <a:rPr lang="da-DK" sz="2400"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Tennis albue</a:t>
            </a:r>
          </a:p>
          <a:p>
            <a:r>
              <a:rPr lang="da-DK" sz="2400" dirty="0">
                <a:ln w="18000">
                  <a:solidFill>
                    <a:schemeClr val="accent2">
                      <a:satMod val="140000"/>
                    </a:schemeClr>
                  </a:solidFill>
                  <a:prstDash val="solid"/>
                  <a:miter lim="800000"/>
                </a:ln>
                <a:effectLst>
                  <a:outerShdw blurRad="25500" dist="23000" dir="7020000" algn="tl">
                    <a:srgbClr val="000000">
                      <a:alpha val="50000"/>
                    </a:srgbClr>
                  </a:outerShdw>
                </a:effectLst>
              </a:rPr>
              <a:t>Ryg – og lændesmerter</a:t>
            </a:r>
          </a:p>
          <a:p>
            <a:r>
              <a:rPr lang="da-DK" sz="2400"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Diskusprolaps</a:t>
            </a:r>
          </a:p>
          <a:p>
            <a:r>
              <a:rPr lang="da-DK" sz="2400" dirty="0">
                <a:ln w="18000">
                  <a:solidFill>
                    <a:schemeClr val="accent2">
                      <a:satMod val="140000"/>
                    </a:schemeClr>
                  </a:solidFill>
                  <a:prstDash val="solid"/>
                  <a:miter lim="800000"/>
                </a:ln>
                <a:effectLst>
                  <a:outerShdw blurRad="25500" dist="23000" dir="7020000" algn="tl">
                    <a:srgbClr val="000000">
                      <a:alpha val="50000"/>
                    </a:srgbClr>
                  </a:outerShdw>
                </a:effectLst>
              </a:rPr>
              <a:t>Ond i knæ, ben og fødder</a:t>
            </a:r>
          </a:p>
          <a:p>
            <a:r>
              <a:rPr lang="da-DK" sz="2400"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Kredsløbsproblemer</a:t>
            </a:r>
          </a:p>
          <a:p>
            <a:r>
              <a:rPr lang="da-DK" sz="2400" dirty="0">
                <a:ln w="18000">
                  <a:solidFill>
                    <a:schemeClr val="accent2">
                      <a:satMod val="140000"/>
                    </a:schemeClr>
                  </a:solidFill>
                  <a:prstDash val="solid"/>
                  <a:miter lim="800000"/>
                </a:ln>
                <a:effectLst>
                  <a:outerShdw blurRad="25500" dist="23000" dir="7020000" algn="tl">
                    <a:srgbClr val="000000">
                      <a:alpha val="50000"/>
                    </a:srgbClr>
                  </a:outerShdw>
                </a:effectLst>
              </a:rPr>
              <a:t>Smerter i underlivet</a:t>
            </a:r>
          </a:p>
          <a:p>
            <a:r>
              <a:rPr lang="da-DK" sz="2400"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Hæmorider</a:t>
            </a:r>
          </a:p>
          <a:p>
            <a:r>
              <a:rPr lang="da-DK" sz="2400" dirty="0">
                <a:ln w="18000">
                  <a:solidFill>
                    <a:schemeClr val="accent2">
                      <a:satMod val="140000"/>
                    </a:schemeClr>
                  </a:solidFill>
                  <a:prstDash val="solid"/>
                  <a:miter lim="800000"/>
                </a:ln>
                <a:effectLst>
                  <a:outerShdw blurRad="25500" dist="23000" dir="7020000" algn="tl">
                    <a:srgbClr val="000000">
                      <a:alpha val="50000"/>
                    </a:srgbClr>
                  </a:outerShdw>
                </a:effectLst>
              </a:rPr>
              <a:t>Mavepine</a:t>
            </a:r>
            <a:endParaRPr lang="da-DK"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kstfelt 6">
            <a:extLst>
              <a:ext uri="{FF2B5EF4-FFF2-40B4-BE49-F238E27FC236}">
                <a16:creationId xmlns:a16="http://schemas.microsoft.com/office/drawing/2014/main" id="{51A8E08E-0BA7-4136-A9F6-563B119856AC}"/>
              </a:ext>
            </a:extLst>
          </p:cNvPr>
          <p:cNvSpPr txBox="1"/>
          <p:nvPr/>
        </p:nvSpPr>
        <p:spPr>
          <a:xfrm rot="19495237">
            <a:off x="3775398" y="3133335"/>
            <a:ext cx="2349241" cy="584775"/>
          </a:xfrm>
          <a:prstGeom prst="rect">
            <a:avLst/>
          </a:prstGeom>
          <a:noFill/>
        </p:spPr>
        <p:txBody>
          <a:bodyPr wrap="square">
            <a:spAutoFit/>
          </a:bodyPr>
          <a:lstStyle/>
          <a:p>
            <a:r>
              <a:rPr lang="da-DK" sz="3200"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Symptomer</a:t>
            </a:r>
          </a:p>
        </p:txBody>
      </p:sp>
    </p:spTree>
    <p:extLst>
      <p:ext uri="{BB962C8B-B14F-4D97-AF65-F5344CB8AC3E}">
        <p14:creationId xmlns:p14="http://schemas.microsoft.com/office/powerpoint/2010/main" val="138185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pic>
        <p:nvPicPr>
          <p:cNvPr id="5" name="Picture 2" descr="http://www.msx.dk/Foto_30/08-1749_Cyklist_SH.jpg">
            <a:extLst>
              <a:ext uri="{FF2B5EF4-FFF2-40B4-BE49-F238E27FC236}">
                <a16:creationId xmlns:a16="http://schemas.microsoft.com/office/drawing/2014/main" id="{3BE1905C-753F-4F55-8B7A-5498327D8FC1}"/>
              </a:ext>
            </a:extLst>
          </p:cNvPr>
          <p:cNvPicPr>
            <a:picLocks noChangeAspect="1" noChangeArrowheads="1"/>
          </p:cNvPicPr>
          <p:nvPr/>
        </p:nvPicPr>
        <p:blipFill>
          <a:blip r:embed="rId2" cstate="print"/>
          <a:srcRect/>
          <a:stretch>
            <a:fillRect/>
          </a:stretch>
        </p:blipFill>
        <p:spPr bwMode="auto">
          <a:xfrm>
            <a:off x="130628" y="1203649"/>
            <a:ext cx="10217020" cy="4879910"/>
          </a:xfrm>
          <a:prstGeom prst="rect">
            <a:avLst/>
          </a:prstGeom>
          <a:noFill/>
        </p:spPr>
      </p:pic>
      <p:sp>
        <p:nvSpPr>
          <p:cNvPr id="6" name="Rektangel 5">
            <a:extLst>
              <a:ext uri="{FF2B5EF4-FFF2-40B4-BE49-F238E27FC236}">
                <a16:creationId xmlns:a16="http://schemas.microsoft.com/office/drawing/2014/main" id="{69FDDB86-0A9E-44DC-81AD-FCA0CB0E0E2B}"/>
              </a:ext>
            </a:extLst>
          </p:cNvPr>
          <p:cNvSpPr/>
          <p:nvPr/>
        </p:nvSpPr>
        <p:spPr>
          <a:xfrm>
            <a:off x="335902" y="1355542"/>
            <a:ext cx="9001156" cy="24622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a-DK" sz="3200" b="1" spc="50" dirty="0">
                <a:ln w="11430"/>
                <a:solidFill>
                  <a:srgbClr val="FF0000"/>
                </a:solidFill>
                <a:effectLst>
                  <a:outerShdw blurRad="76200" dist="50800" dir="5400000" algn="tl" rotWithShape="0">
                    <a:srgbClr val="000000">
                      <a:alpha val="65000"/>
                    </a:srgbClr>
                  </a:outerShdw>
                </a:effectLst>
              </a:rPr>
              <a:t>Dynamisk muskelarbejde</a:t>
            </a:r>
          </a:p>
          <a:p>
            <a:pPr algn="ctr"/>
            <a:r>
              <a:rPr lang="da-DK" b="1" spc="50" dirty="0">
                <a:ln w="11430"/>
                <a:solidFill>
                  <a:srgbClr val="FF0000"/>
                </a:solidFill>
                <a:effectLst>
                  <a:outerShdw blurRad="76200" dist="50800" dir="5400000" algn="tl" rotWithShape="0">
                    <a:srgbClr val="000000">
                      <a:alpha val="65000"/>
                    </a:srgbClr>
                  </a:outerShdw>
                </a:effectLst>
              </a:rPr>
              <a:t>Musklen bevæger sig og blodet løber fint igennem musklen. </a:t>
            </a:r>
          </a:p>
          <a:p>
            <a:pPr algn="ctr"/>
            <a:r>
              <a:rPr lang="da-DK" b="1" spc="50" dirty="0">
                <a:ln w="11430"/>
                <a:solidFill>
                  <a:srgbClr val="FF0000"/>
                </a:solidFill>
                <a:effectLst>
                  <a:outerShdw blurRad="76200" dist="50800" dir="5400000" algn="tl" rotWithShape="0">
                    <a:srgbClr val="000000">
                      <a:alpha val="65000"/>
                    </a:srgbClr>
                  </a:outerShdw>
                </a:effectLst>
              </a:rPr>
              <a:t>Der tilføres tilstrækkeligt ilt.</a:t>
            </a:r>
          </a:p>
          <a:p>
            <a:pPr algn="ctr"/>
            <a:endParaRPr lang="da-DK" b="1" spc="50" dirty="0">
              <a:ln w="11430"/>
              <a:solidFill>
                <a:srgbClr val="FF0000"/>
              </a:solidFill>
              <a:effectLst>
                <a:outerShdw blurRad="76200" dist="50800" dir="5400000" algn="tl" rotWithShape="0">
                  <a:srgbClr val="000000">
                    <a:alpha val="65000"/>
                  </a:srgbClr>
                </a:outerShdw>
              </a:effectLst>
            </a:endParaRPr>
          </a:p>
          <a:p>
            <a:pPr algn="ctr"/>
            <a:r>
              <a:rPr lang="da-DK" sz="3200" b="1" spc="50" dirty="0">
                <a:ln w="11430"/>
                <a:solidFill>
                  <a:srgbClr val="FF0000"/>
                </a:solidFill>
                <a:effectLst>
                  <a:outerShdw blurRad="76200" dist="50800" dir="5400000" algn="tl" rotWithShape="0">
                    <a:srgbClr val="000000">
                      <a:alpha val="65000"/>
                    </a:srgbClr>
                  </a:outerShdw>
                </a:effectLst>
              </a:rPr>
              <a:t>Statisk muskelarbejde</a:t>
            </a:r>
          </a:p>
          <a:p>
            <a:pPr algn="ctr"/>
            <a:r>
              <a:rPr lang="da-DK" b="1" spc="50" dirty="0">
                <a:ln w="11430"/>
                <a:solidFill>
                  <a:srgbClr val="FF0000"/>
                </a:solidFill>
                <a:effectLst>
                  <a:outerShdw blurRad="76200" dist="50800" dir="5400000" algn="tl" rotWithShape="0">
                    <a:srgbClr val="000000">
                      <a:alpha val="65000"/>
                    </a:srgbClr>
                  </a:outerShdw>
                </a:effectLst>
              </a:rPr>
              <a:t>Musklen holdes i en bestemt stilling.</a:t>
            </a:r>
          </a:p>
          <a:p>
            <a:pPr algn="ctr"/>
            <a:r>
              <a:rPr lang="da-DK" b="1" spc="50" dirty="0">
                <a:ln w="11430"/>
                <a:solidFill>
                  <a:srgbClr val="FF0000"/>
                </a:solidFill>
                <a:effectLst>
                  <a:outerShdw blurRad="76200" dist="50800" dir="5400000" algn="tl" rotWithShape="0">
                    <a:srgbClr val="000000">
                      <a:alpha val="65000"/>
                    </a:srgbClr>
                  </a:outerShdw>
                </a:effectLst>
              </a:rPr>
              <a:t>Blodårerne klemmes sammen. Der kommer ikke tilstrækkeligt ilt til musklen</a:t>
            </a:r>
          </a:p>
        </p:txBody>
      </p:sp>
    </p:spTree>
    <p:extLst>
      <p:ext uri="{BB962C8B-B14F-4D97-AF65-F5344CB8AC3E}">
        <p14:creationId xmlns:p14="http://schemas.microsoft.com/office/powerpoint/2010/main" val="292403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pic>
        <p:nvPicPr>
          <p:cNvPr id="5" name="Billede 4">
            <a:extLst>
              <a:ext uri="{FF2B5EF4-FFF2-40B4-BE49-F238E27FC236}">
                <a16:creationId xmlns:a16="http://schemas.microsoft.com/office/drawing/2014/main" id="{B8D943C9-9AC7-4297-802A-6C6B280B8107}"/>
              </a:ext>
            </a:extLst>
          </p:cNvPr>
          <p:cNvPicPr>
            <a:picLocks noChangeAspect="1"/>
          </p:cNvPicPr>
          <p:nvPr/>
        </p:nvPicPr>
        <p:blipFill>
          <a:blip r:embed="rId2"/>
          <a:stretch>
            <a:fillRect/>
          </a:stretch>
        </p:blipFill>
        <p:spPr>
          <a:xfrm>
            <a:off x="478174" y="1188945"/>
            <a:ext cx="6576968" cy="4897268"/>
          </a:xfrm>
          <a:prstGeom prst="rect">
            <a:avLst/>
          </a:prstGeom>
        </p:spPr>
      </p:pic>
      <p:sp>
        <p:nvSpPr>
          <p:cNvPr id="7" name="Tekstfelt 6">
            <a:extLst>
              <a:ext uri="{FF2B5EF4-FFF2-40B4-BE49-F238E27FC236}">
                <a16:creationId xmlns:a16="http://schemas.microsoft.com/office/drawing/2014/main" id="{990DC621-B159-4235-8D68-64D77297285C}"/>
              </a:ext>
            </a:extLst>
          </p:cNvPr>
          <p:cNvSpPr txBox="1"/>
          <p:nvPr/>
        </p:nvSpPr>
        <p:spPr>
          <a:xfrm>
            <a:off x="6962862" y="1685008"/>
            <a:ext cx="5085125" cy="4401205"/>
          </a:xfrm>
          <a:prstGeom prst="rect">
            <a:avLst/>
          </a:prstGeom>
          <a:noFill/>
        </p:spPr>
        <p:txBody>
          <a:bodyPr wrap="square">
            <a:spAutoFit/>
          </a:bodyPr>
          <a:lstStyle/>
          <a:p>
            <a:r>
              <a:rPr lang="da-DK" sz="1000" b="1" i="0" dirty="0">
                <a:solidFill>
                  <a:srgbClr val="1E1E1E"/>
                </a:solidFill>
                <a:effectLst/>
                <a:highlight>
                  <a:srgbClr val="FF0000"/>
                </a:highlight>
                <a:latin typeface="Muli"/>
              </a:rPr>
              <a:t>Rødt område: </a:t>
            </a:r>
            <a:r>
              <a:rPr lang="da-DK" sz="1000" b="0" i="0" dirty="0">
                <a:solidFill>
                  <a:srgbClr val="1E1E1E"/>
                </a:solidFill>
                <a:effectLst/>
                <a:highlight>
                  <a:srgbClr val="FF0000"/>
                </a:highlight>
                <a:latin typeface="Muli"/>
              </a:rPr>
              <a:t>Løft i det røde område anses for klart sundhedsskadelige. Der skal umiddelbart træffes foranstaltninger for at imødegå risikoen.</a:t>
            </a:r>
            <a:br>
              <a:rPr lang="da-DK" sz="1000" dirty="0">
                <a:highlight>
                  <a:srgbClr val="FF0000"/>
                </a:highlight>
              </a:rPr>
            </a:br>
            <a:br>
              <a:rPr lang="da-DK" sz="1000" dirty="0"/>
            </a:br>
            <a:r>
              <a:rPr lang="da-DK" sz="1000" b="1" i="0" dirty="0">
                <a:solidFill>
                  <a:srgbClr val="1E1E1E"/>
                </a:solidFill>
                <a:effectLst/>
                <a:highlight>
                  <a:srgbClr val="FFFF00"/>
                </a:highlight>
                <a:latin typeface="Muli"/>
              </a:rPr>
              <a:t>Gult område: </a:t>
            </a:r>
            <a:r>
              <a:rPr lang="da-DK" sz="1000" b="0" i="0" dirty="0">
                <a:solidFill>
                  <a:srgbClr val="1E1E1E"/>
                </a:solidFill>
                <a:effectLst/>
                <a:highlight>
                  <a:srgbClr val="FFFF00"/>
                </a:highlight>
                <a:latin typeface="Muli"/>
              </a:rPr>
              <a:t>Løft i det gule område betyder, at der skal foretages en nærmere vurdering af de øvrige faktorer (se senere) for at afgøre, om de forværrer belastningen, så løftet må anses for sundhedsskadeligt.</a:t>
            </a:r>
            <a:br>
              <a:rPr lang="da-DK" sz="1000" dirty="0">
                <a:highlight>
                  <a:srgbClr val="FFFF00"/>
                </a:highlight>
              </a:rPr>
            </a:br>
            <a:br>
              <a:rPr lang="da-DK" sz="1000" dirty="0">
                <a:highlight>
                  <a:srgbClr val="FFFF00"/>
                </a:highlight>
              </a:rPr>
            </a:br>
            <a:r>
              <a:rPr lang="da-DK" sz="1000" b="0" i="0" dirty="0">
                <a:solidFill>
                  <a:srgbClr val="1E1E1E"/>
                </a:solidFill>
                <a:effectLst/>
                <a:highlight>
                  <a:srgbClr val="FFFF00"/>
                </a:highlight>
                <a:latin typeface="Muli"/>
              </a:rPr>
              <a:t>I den øverste del af det gule område er løftet kun acceptabelt, hvis det udføres under optimale forhold. Det vil sige, at hele løftet foregår midt foran kroppen, mellem </a:t>
            </a:r>
            <a:r>
              <a:rPr lang="da-DK" sz="1000" b="0" i="0" dirty="0" err="1">
                <a:solidFill>
                  <a:srgbClr val="1E1E1E"/>
                </a:solidFill>
                <a:effectLst/>
                <a:highlight>
                  <a:srgbClr val="FFFF00"/>
                </a:highlight>
                <a:latin typeface="Muli"/>
              </a:rPr>
              <a:t>midtlår</a:t>
            </a:r>
            <a:r>
              <a:rPr lang="da-DK" sz="1000" b="0" i="0" dirty="0">
                <a:solidFill>
                  <a:srgbClr val="1E1E1E"/>
                </a:solidFill>
                <a:effectLst/>
                <a:highlight>
                  <a:srgbClr val="FFFF00"/>
                </a:highlight>
                <a:latin typeface="Muli"/>
              </a:rPr>
              <a:t>- og albuehøjde, at byrden er beregnet til håndtering, at der er mindst to minutter mellem løftene, at der ikke udføres bæring, at fodfæstet er stabilt, og at klimaet er passende.</a:t>
            </a:r>
            <a:br>
              <a:rPr lang="da-DK" sz="1000" dirty="0">
                <a:highlight>
                  <a:srgbClr val="FFFF00"/>
                </a:highlight>
              </a:rPr>
            </a:br>
            <a:br>
              <a:rPr lang="da-DK" sz="1000" dirty="0">
                <a:highlight>
                  <a:srgbClr val="FFFF00"/>
                </a:highlight>
              </a:rPr>
            </a:br>
            <a:r>
              <a:rPr lang="da-DK" sz="1000" b="0" i="0" dirty="0">
                <a:solidFill>
                  <a:srgbClr val="1E1E1E"/>
                </a:solidFill>
                <a:effectLst/>
                <a:highlight>
                  <a:srgbClr val="FFFF00"/>
                </a:highlight>
                <a:latin typeface="Muli"/>
              </a:rPr>
              <a:t>I den midterste del af det gule område er antallet og graden af forværrende faktorer afgørende for, om løftet kan være sundhedsskadeligt.</a:t>
            </a:r>
            <a:br>
              <a:rPr lang="da-DK" sz="1000" dirty="0">
                <a:highlight>
                  <a:srgbClr val="FFFF00"/>
                </a:highlight>
              </a:rPr>
            </a:br>
            <a:br>
              <a:rPr lang="da-DK" sz="1000" dirty="0">
                <a:highlight>
                  <a:srgbClr val="FFFF00"/>
                </a:highlight>
              </a:rPr>
            </a:br>
            <a:r>
              <a:rPr lang="da-DK" sz="1000" b="0" i="0" dirty="0">
                <a:solidFill>
                  <a:srgbClr val="1E1E1E"/>
                </a:solidFill>
                <a:effectLst/>
                <a:highlight>
                  <a:srgbClr val="FFFF00"/>
                </a:highlight>
                <a:latin typeface="Muli"/>
              </a:rPr>
              <a:t>Hvis belastningen ved løftet ligger i nærheden af det grønne område, skal der normalt være flere forværrende faktorer til stede, før løftet betragtes som sundhedsskadeligt. I nogle tilfælde kan en enkelt faktor, fx arbejdsstillingen, være så belastende, at løft nederst i det gule område kan medføre sundhedsskade.</a:t>
            </a:r>
            <a:br>
              <a:rPr lang="da-DK" sz="1000" dirty="0">
                <a:highlight>
                  <a:srgbClr val="FFFF00"/>
                </a:highlight>
              </a:rPr>
            </a:br>
            <a:br>
              <a:rPr lang="da-DK" sz="1000" dirty="0"/>
            </a:br>
            <a:r>
              <a:rPr lang="da-DK" sz="1000" b="1" i="0" dirty="0">
                <a:solidFill>
                  <a:srgbClr val="1E1E1E"/>
                </a:solidFill>
                <a:effectLst/>
                <a:highlight>
                  <a:srgbClr val="00FF00"/>
                </a:highlight>
                <a:latin typeface="Muli"/>
              </a:rPr>
              <a:t>Grønt område: </a:t>
            </a:r>
            <a:r>
              <a:rPr lang="da-DK" sz="1000" b="0" i="0" dirty="0">
                <a:solidFill>
                  <a:srgbClr val="1E1E1E"/>
                </a:solidFill>
                <a:effectLst/>
                <a:highlight>
                  <a:srgbClr val="00FF00"/>
                </a:highlight>
                <a:latin typeface="Muli"/>
              </a:rPr>
              <a:t>Løft i det grønne område er normalt ikke sundhedsskadelige på grund af vægt og rækkeafstand.</a:t>
            </a:r>
            <a:br>
              <a:rPr lang="da-DK" sz="1000" dirty="0">
                <a:highlight>
                  <a:srgbClr val="00FF00"/>
                </a:highlight>
              </a:rPr>
            </a:br>
            <a:br>
              <a:rPr lang="da-DK" sz="1000" dirty="0"/>
            </a:br>
            <a:r>
              <a:rPr lang="da-DK" sz="1000" b="0" i="0" dirty="0">
                <a:solidFill>
                  <a:srgbClr val="1E1E1E"/>
                </a:solidFill>
                <a:effectLst/>
                <a:latin typeface="Muli"/>
              </a:rPr>
              <a:t>Der kan dog være andre - og i sig selv så belastende - faktorer, som gør, at arbejdet kan være sundhedsskadeligt. Det er fx dårlige arbejdsstillinger, høj løftefrekvens og stor samlet fysiologisk belastning. Ved gentagne løft i grønt område vil det oftest være relevant at bruge en anden vurderingsmodel - fx vurdering af ensidigt, gentaget arbejde (EGA) eller vurdering af arbejdsstillinger og -bevægelser.</a:t>
            </a:r>
            <a:endParaRPr lang="da-DK" sz="1000" dirty="0"/>
          </a:p>
        </p:txBody>
      </p:sp>
    </p:spTree>
    <p:extLst>
      <p:ext uri="{BB962C8B-B14F-4D97-AF65-F5344CB8AC3E}">
        <p14:creationId xmlns:p14="http://schemas.microsoft.com/office/powerpoint/2010/main" val="8694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pic>
        <p:nvPicPr>
          <p:cNvPr id="5" name="Billede 4" descr="F:\DATA\BACK\Ergonomi OH\løft vægt og byrdens afstand.bmp">
            <a:extLst>
              <a:ext uri="{FF2B5EF4-FFF2-40B4-BE49-F238E27FC236}">
                <a16:creationId xmlns:a16="http://schemas.microsoft.com/office/drawing/2014/main" id="{D86BA1FD-F2F3-4C8B-9338-374235AAFBFE}"/>
              </a:ext>
            </a:extLst>
          </p:cNvPr>
          <p:cNvPicPr/>
          <p:nvPr/>
        </p:nvPicPr>
        <p:blipFill>
          <a:blip r:embed="rId2" cstate="print"/>
          <a:srcRect/>
          <a:stretch>
            <a:fillRect/>
          </a:stretch>
        </p:blipFill>
        <p:spPr bwMode="auto">
          <a:xfrm>
            <a:off x="419877" y="1242389"/>
            <a:ext cx="6102221" cy="4898572"/>
          </a:xfrm>
          <a:prstGeom prst="rect">
            <a:avLst/>
          </a:prstGeom>
          <a:noFill/>
          <a:ln w="9525">
            <a:noFill/>
            <a:miter lim="800000"/>
            <a:headEnd/>
            <a:tailEnd/>
          </a:ln>
        </p:spPr>
      </p:pic>
      <p:pic>
        <p:nvPicPr>
          <p:cNvPr id="6" name="Picture 5" descr="Tunge-loft-1">
            <a:extLst>
              <a:ext uri="{FF2B5EF4-FFF2-40B4-BE49-F238E27FC236}">
                <a16:creationId xmlns:a16="http://schemas.microsoft.com/office/drawing/2014/main" id="{9CF7DFF4-1978-4532-8685-F4F2E617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007" y="1693287"/>
            <a:ext cx="4512613" cy="451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frundet rektangel 3">
            <a:extLst>
              <a:ext uri="{FF2B5EF4-FFF2-40B4-BE49-F238E27FC236}">
                <a16:creationId xmlns:a16="http://schemas.microsoft.com/office/drawing/2014/main" id="{8F3D0596-1594-4EAE-A836-801E1BE89DFE}"/>
              </a:ext>
            </a:extLst>
          </p:cNvPr>
          <p:cNvSpPr/>
          <p:nvPr/>
        </p:nvSpPr>
        <p:spPr>
          <a:xfrm>
            <a:off x="8798766" y="1772816"/>
            <a:ext cx="2547257" cy="4589521"/>
          </a:xfrm>
          <a:prstGeom prst="roundRect">
            <a:avLst/>
          </a:prstGeom>
          <a:solidFill>
            <a:srgbClr val="00B0F0">
              <a:alpha val="0"/>
            </a:srgbClr>
          </a:solidFill>
          <a:ln w="1016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1350"/>
          </a:p>
        </p:txBody>
      </p:sp>
    </p:spTree>
    <p:extLst>
      <p:ext uri="{BB962C8B-B14F-4D97-AF65-F5344CB8AC3E}">
        <p14:creationId xmlns:p14="http://schemas.microsoft.com/office/powerpoint/2010/main" val="211003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sp>
        <p:nvSpPr>
          <p:cNvPr id="6" name="Tekstfelt 5">
            <a:extLst>
              <a:ext uri="{FF2B5EF4-FFF2-40B4-BE49-F238E27FC236}">
                <a16:creationId xmlns:a16="http://schemas.microsoft.com/office/drawing/2014/main" id="{706C1644-2402-410E-AD1D-3FBC130E5DBF}"/>
              </a:ext>
            </a:extLst>
          </p:cNvPr>
          <p:cNvSpPr txBox="1"/>
          <p:nvPr/>
        </p:nvSpPr>
        <p:spPr>
          <a:xfrm>
            <a:off x="539930" y="1291611"/>
            <a:ext cx="9858103" cy="5324535"/>
          </a:xfrm>
          <a:prstGeom prst="rect">
            <a:avLst/>
          </a:prstGeom>
          <a:noFill/>
        </p:spPr>
        <p:txBody>
          <a:bodyPr wrap="square">
            <a:spAutoFit/>
          </a:bodyPr>
          <a:lstStyle/>
          <a:p>
            <a:pPr algn="l"/>
            <a:r>
              <a:rPr lang="da-DK" sz="2000" b="1" i="0" dirty="0">
                <a:solidFill>
                  <a:srgbClr val="003087"/>
                </a:solidFill>
                <a:effectLst/>
                <a:latin typeface="Muli"/>
              </a:rPr>
              <a:t>6.2. Den fysiske anstrengelse</a:t>
            </a:r>
          </a:p>
          <a:p>
            <a:pPr algn="l"/>
            <a:r>
              <a:rPr lang="da-DK" sz="2000" b="0" i="0" dirty="0">
                <a:solidFill>
                  <a:srgbClr val="1E1E1E"/>
                </a:solidFill>
                <a:effectLst/>
                <a:latin typeface="Muli"/>
              </a:rPr>
              <a:t>Arbejdsstilling, bevægelser, energiomsætning og tidspres i forbindelse med løfte- og bærearbejde har betydning for den fysiske anstrengelse og for risikoen for pludselige skader.</a:t>
            </a:r>
            <a:br>
              <a:rPr lang="da-DK" sz="2000" b="0" i="0" dirty="0">
                <a:solidFill>
                  <a:srgbClr val="1E1E1E"/>
                </a:solidFill>
                <a:effectLst/>
                <a:latin typeface="Muli"/>
              </a:rPr>
            </a:br>
            <a:br>
              <a:rPr lang="da-DK" sz="2000" b="0" i="0" dirty="0">
                <a:solidFill>
                  <a:srgbClr val="1E1E1E"/>
                </a:solidFill>
                <a:effectLst/>
                <a:latin typeface="Muli"/>
              </a:rPr>
            </a:br>
            <a:r>
              <a:rPr lang="da-DK" sz="2000" b="0" i="0" dirty="0">
                <a:solidFill>
                  <a:srgbClr val="1E1E1E"/>
                </a:solidFill>
                <a:effectLst/>
                <a:latin typeface="Muli"/>
              </a:rPr>
              <a:t>Det er således forværrende faktorer, hvis:</a:t>
            </a:r>
          </a:p>
          <a:p>
            <a:pPr algn="l"/>
            <a:endParaRPr lang="da-DK" sz="2000" b="0" i="0" dirty="0">
              <a:solidFill>
                <a:srgbClr val="1E1E1E"/>
              </a:solidFill>
              <a:effectLst/>
              <a:latin typeface="Muli"/>
            </a:endParaRPr>
          </a:p>
          <a:p>
            <a:pPr algn="l">
              <a:buFont typeface="Arial" panose="020B0604020202020204" pitchFamily="34" charset="0"/>
              <a:buChar char="•"/>
            </a:pPr>
            <a:r>
              <a:rPr lang="da-DK" sz="2000" b="0" i="0" dirty="0">
                <a:solidFill>
                  <a:srgbClr val="1E1E1E"/>
                </a:solidFill>
                <a:effectLst/>
                <a:latin typeface="Muli"/>
              </a:rPr>
              <a:t>Løftet skal foregå skævt/asymmetrisk i forhold til kroppen.</a:t>
            </a:r>
          </a:p>
          <a:p>
            <a:pPr algn="l">
              <a:buFont typeface="Arial" panose="020B0604020202020204" pitchFamily="34" charset="0"/>
              <a:buChar char="•"/>
            </a:pPr>
            <a:r>
              <a:rPr lang="da-DK" sz="2000" b="0" i="0" dirty="0">
                <a:solidFill>
                  <a:srgbClr val="1E1E1E"/>
                </a:solidFill>
                <a:effectLst/>
                <a:latin typeface="Muli"/>
              </a:rPr>
              <a:t>Løftet startes med et ryk eller pludselig bremses.</a:t>
            </a:r>
          </a:p>
          <a:p>
            <a:pPr algn="l">
              <a:buFont typeface="Arial" panose="020B0604020202020204" pitchFamily="34" charset="0"/>
              <a:buChar char="•"/>
            </a:pPr>
            <a:r>
              <a:rPr lang="da-DK" sz="2000" b="0" i="0" dirty="0">
                <a:solidFill>
                  <a:srgbClr val="1E1E1E"/>
                </a:solidFill>
                <a:effectLst/>
                <a:latin typeface="Muli"/>
              </a:rPr>
              <a:t>Løftearbejdet foregår i højt tempo.</a:t>
            </a:r>
          </a:p>
          <a:p>
            <a:pPr algn="l">
              <a:buFont typeface="Arial" panose="020B0604020202020204" pitchFamily="34" charset="0"/>
              <a:buChar char="•"/>
            </a:pPr>
            <a:r>
              <a:rPr lang="da-DK" sz="2000" b="0" i="0" dirty="0">
                <a:solidFill>
                  <a:srgbClr val="1E1E1E"/>
                </a:solidFill>
                <a:effectLst/>
                <a:latin typeface="Muli"/>
              </a:rPr>
              <a:t>Ryggen vrides, bøjes forover eller til siden, eller især hvis ryggen </a:t>
            </a:r>
            <a:r>
              <a:rPr lang="da-DK" sz="2000" b="0" i="0" dirty="0" err="1">
                <a:solidFill>
                  <a:srgbClr val="1E1E1E"/>
                </a:solidFill>
                <a:effectLst/>
                <a:latin typeface="Muli"/>
              </a:rPr>
              <a:t>foroverbøjes</a:t>
            </a:r>
            <a:r>
              <a:rPr lang="da-DK" sz="2000" b="0" i="0" dirty="0">
                <a:solidFill>
                  <a:srgbClr val="1E1E1E"/>
                </a:solidFill>
                <a:effectLst/>
                <a:latin typeface="Muli"/>
              </a:rPr>
              <a:t> og vrides samtidig. Belastningen vil stige med graden af </a:t>
            </a:r>
            <a:r>
              <a:rPr lang="da-DK" sz="2000" b="0" i="0" dirty="0" err="1">
                <a:solidFill>
                  <a:srgbClr val="1E1E1E"/>
                </a:solidFill>
                <a:effectLst/>
                <a:latin typeface="Muli"/>
              </a:rPr>
              <a:t>foroverbøjning</a:t>
            </a:r>
            <a:r>
              <a:rPr lang="da-DK" sz="2000" b="0" i="0" dirty="0">
                <a:solidFill>
                  <a:srgbClr val="1E1E1E"/>
                </a:solidFill>
                <a:effectLst/>
                <a:latin typeface="Muli"/>
              </a:rPr>
              <a:t>, vridning og varigheden, samt når der skal rækkes ud efter byrden.</a:t>
            </a:r>
          </a:p>
          <a:p>
            <a:pPr algn="l">
              <a:buFont typeface="Arial" panose="020B0604020202020204" pitchFamily="34" charset="0"/>
              <a:buChar char="•"/>
            </a:pPr>
            <a:r>
              <a:rPr lang="da-DK" sz="2000" b="0" i="0" dirty="0">
                <a:solidFill>
                  <a:srgbClr val="1E1E1E"/>
                </a:solidFill>
                <a:effectLst/>
                <a:latin typeface="Muli"/>
              </a:rPr>
              <a:t>Armene løftes, især hvis hænderne løftes til eller over skulderhøjde.</a:t>
            </a:r>
          </a:p>
          <a:p>
            <a:pPr algn="l">
              <a:buFont typeface="Arial" panose="020B0604020202020204" pitchFamily="34" charset="0"/>
              <a:buChar char="•"/>
            </a:pPr>
            <a:r>
              <a:rPr lang="da-DK" sz="2000" b="0" i="0" dirty="0">
                <a:solidFill>
                  <a:srgbClr val="1E1E1E"/>
                </a:solidFill>
                <a:effectLst/>
                <a:latin typeface="Muli"/>
              </a:rPr>
              <a:t>Der løftes fra lave højder. Det er i så fald ikke kun byrden, der løftes, men hele kroppen.</a:t>
            </a:r>
          </a:p>
          <a:p>
            <a:pPr algn="l">
              <a:buFont typeface="Arial" panose="020B0604020202020204" pitchFamily="34" charset="0"/>
              <a:buChar char="•"/>
            </a:pPr>
            <a:r>
              <a:rPr lang="da-DK" sz="2000" b="0" i="0" dirty="0">
                <a:solidFill>
                  <a:srgbClr val="1E1E1E"/>
                </a:solidFill>
                <a:effectLst/>
                <a:latin typeface="Muli"/>
              </a:rPr>
              <a:t>Der løftes fra siden eller med én hånd. Ryggen belastes herved ca. dobbelt så meget som ved løft midt foran kroppen med to hænder.</a:t>
            </a:r>
          </a:p>
          <a:p>
            <a:pPr algn="l">
              <a:buFont typeface="Arial" panose="020B0604020202020204" pitchFamily="34" charset="0"/>
              <a:buChar char="•"/>
            </a:pPr>
            <a:r>
              <a:rPr lang="da-DK" sz="2000" b="0" i="0" dirty="0">
                <a:solidFill>
                  <a:srgbClr val="1E1E1E"/>
                </a:solidFill>
                <a:effectLst/>
                <a:latin typeface="Muli"/>
              </a:rPr>
              <a:t>Byrden skal sættes præcist. Her vil varigheden af løftet og dermed belastningen øges.</a:t>
            </a:r>
          </a:p>
        </p:txBody>
      </p:sp>
    </p:spTree>
    <p:extLst>
      <p:ext uri="{BB962C8B-B14F-4D97-AF65-F5344CB8AC3E}">
        <p14:creationId xmlns:p14="http://schemas.microsoft.com/office/powerpoint/2010/main" val="36546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unge-loft-1">
            <a:extLst>
              <a:ext uri="{FF2B5EF4-FFF2-40B4-BE49-F238E27FC236}">
                <a16:creationId xmlns:a16="http://schemas.microsoft.com/office/drawing/2014/main" id="{CD7751E8-39CE-459C-8064-0C9C53C7C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016" y="1787699"/>
            <a:ext cx="3022028" cy="302202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sp>
        <p:nvSpPr>
          <p:cNvPr id="5" name="Tekstfelt 4">
            <a:extLst>
              <a:ext uri="{FF2B5EF4-FFF2-40B4-BE49-F238E27FC236}">
                <a16:creationId xmlns:a16="http://schemas.microsoft.com/office/drawing/2014/main" id="{F67DC7BE-B61B-472A-83F7-D57D21E19D64}"/>
              </a:ext>
            </a:extLst>
          </p:cNvPr>
          <p:cNvSpPr txBox="1"/>
          <p:nvPr/>
        </p:nvSpPr>
        <p:spPr>
          <a:xfrm>
            <a:off x="348343" y="1457074"/>
            <a:ext cx="10093234" cy="4801314"/>
          </a:xfrm>
          <a:prstGeom prst="rect">
            <a:avLst/>
          </a:prstGeom>
          <a:noFill/>
        </p:spPr>
        <p:txBody>
          <a:bodyPr wrap="square">
            <a:spAutoFit/>
          </a:bodyPr>
          <a:lstStyle/>
          <a:p>
            <a:pPr algn="l"/>
            <a:r>
              <a:rPr lang="da-DK" b="0" i="0" dirty="0">
                <a:solidFill>
                  <a:srgbClr val="1E1E1E"/>
                </a:solidFill>
                <a:effectLst/>
                <a:latin typeface="Muli"/>
              </a:rPr>
              <a:t>Når byrden bæres under gang - det vil sige over en afstand på mere end ca. 2 m - kan skemaet i kapitel 3.1. ikke bruges direkte ved vurderingen af belastningen, men den maksimale vægt for gult område skal nedsættes væsentligt. Grænsen mellem rødt og gult område vil så gå ved:</a:t>
            </a:r>
          </a:p>
          <a:p>
            <a:pPr algn="l"/>
            <a:endParaRPr lang="da-DK" b="0" i="0" dirty="0">
              <a:solidFill>
                <a:srgbClr val="1E1E1E"/>
              </a:solidFill>
              <a:effectLst/>
              <a:latin typeface="Muli"/>
            </a:endParaRPr>
          </a:p>
          <a:p>
            <a:pPr algn="l">
              <a:buFont typeface="Arial" panose="020B0604020202020204" pitchFamily="34" charset="0"/>
              <a:buChar char="•"/>
            </a:pPr>
            <a:r>
              <a:rPr lang="da-DK" b="0" i="0" dirty="0">
                <a:solidFill>
                  <a:srgbClr val="1E1E1E"/>
                </a:solidFill>
                <a:effectLst/>
                <a:latin typeface="Muli"/>
              </a:rPr>
              <a:t>Ca. 20 kg tæt ved kroppen</a:t>
            </a:r>
          </a:p>
          <a:p>
            <a:pPr algn="l">
              <a:buFont typeface="Arial" panose="020B0604020202020204" pitchFamily="34" charset="0"/>
              <a:buChar char="•"/>
            </a:pPr>
            <a:r>
              <a:rPr lang="da-DK" b="0" i="0" dirty="0">
                <a:solidFill>
                  <a:srgbClr val="1E1E1E"/>
                </a:solidFill>
                <a:effectLst/>
                <a:latin typeface="Muli"/>
              </a:rPr>
              <a:t>Ca. 12 kg i underarmsafstand</a:t>
            </a:r>
          </a:p>
          <a:p>
            <a:pPr algn="l">
              <a:buFont typeface="Arial" panose="020B0604020202020204" pitchFamily="34" charset="0"/>
              <a:buChar char="•"/>
            </a:pPr>
            <a:r>
              <a:rPr lang="da-DK" b="0" i="0" dirty="0">
                <a:solidFill>
                  <a:srgbClr val="1E1E1E"/>
                </a:solidFill>
                <a:effectLst/>
                <a:latin typeface="Muli"/>
              </a:rPr>
              <a:t>Ca.  6 kg i 3/4-armsafstand.</a:t>
            </a:r>
          </a:p>
          <a:p>
            <a:pPr algn="l">
              <a:buFont typeface="Arial" panose="020B0604020202020204" pitchFamily="34" charset="0"/>
              <a:buChar char="•"/>
            </a:pPr>
            <a:endParaRPr lang="da-DK" b="0" i="0" dirty="0">
              <a:solidFill>
                <a:srgbClr val="1E1E1E"/>
              </a:solidFill>
              <a:effectLst/>
              <a:latin typeface="Muli"/>
            </a:endParaRPr>
          </a:p>
          <a:p>
            <a:pPr algn="l"/>
            <a:r>
              <a:rPr lang="da-DK" b="0" i="0" dirty="0">
                <a:solidFill>
                  <a:srgbClr val="1E1E1E"/>
                </a:solidFill>
                <a:effectLst/>
                <a:latin typeface="Muli"/>
              </a:rPr>
              <a:t>Rækkeafstanden ved bæring vil ofte være mindre end ved selve løftet.</a:t>
            </a:r>
            <a:br>
              <a:rPr lang="da-DK" b="0" i="0" dirty="0">
                <a:solidFill>
                  <a:srgbClr val="1E1E1E"/>
                </a:solidFill>
                <a:effectLst/>
                <a:latin typeface="Muli"/>
              </a:rPr>
            </a:br>
            <a:br>
              <a:rPr lang="da-DK" b="0" i="0" dirty="0">
                <a:solidFill>
                  <a:srgbClr val="1E1E1E"/>
                </a:solidFill>
                <a:effectLst/>
                <a:latin typeface="Muli"/>
              </a:rPr>
            </a:br>
            <a:r>
              <a:rPr lang="da-DK" b="0" i="0" dirty="0">
                <a:solidFill>
                  <a:srgbClr val="1E1E1E"/>
                </a:solidFill>
                <a:effectLst/>
                <a:latin typeface="Muli"/>
              </a:rPr>
              <a:t>De vejledende vægtgrænser forudsætter, at de øvrige faktorer ikke forværrer belastningen.</a:t>
            </a:r>
            <a:br>
              <a:rPr lang="da-DK" b="0" i="0" dirty="0">
                <a:solidFill>
                  <a:srgbClr val="1E1E1E"/>
                </a:solidFill>
                <a:effectLst/>
                <a:latin typeface="Muli"/>
              </a:rPr>
            </a:br>
            <a:br>
              <a:rPr lang="da-DK" b="0" i="0" dirty="0">
                <a:solidFill>
                  <a:srgbClr val="1E1E1E"/>
                </a:solidFill>
                <a:effectLst/>
                <a:latin typeface="Muli"/>
              </a:rPr>
            </a:br>
            <a:r>
              <a:rPr lang="da-DK" b="0" i="0" dirty="0">
                <a:solidFill>
                  <a:srgbClr val="1E1E1E"/>
                </a:solidFill>
                <a:effectLst/>
                <a:latin typeface="Muli"/>
              </a:rPr>
              <a:t>Transportvejens længde og beskaffenhed skal tages i betragtning. Bæring på trapper er særligt belastende og rummer desuden risiko for uventede belastninger, hvis man snubler. Ved bæring af byrder med en vægt, der falder inden for skemaets gule område (med ovennævnte nedsættelse af grænsen mellem rødt og gult område), </a:t>
            </a:r>
            <a:r>
              <a:rPr lang="da-DK" b="0" i="0" dirty="0">
                <a:solidFill>
                  <a:srgbClr val="FF0000"/>
                </a:solidFill>
                <a:effectLst/>
                <a:latin typeface="Muli"/>
              </a:rPr>
              <a:t>bør transportvejen højst være ca. 20 m på plant underlag. Et almindeligt trappetrin på transportvejen sidestilles med en bæreafstand på ca. 1 m.</a:t>
            </a:r>
          </a:p>
        </p:txBody>
      </p:sp>
    </p:spTree>
    <p:extLst>
      <p:ext uri="{BB962C8B-B14F-4D97-AF65-F5344CB8AC3E}">
        <p14:creationId xmlns:p14="http://schemas.microsoft.com/office/powerpoint/2010/main" val="106692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3624043" y="1980430"/>
            <a:ext cx="8231800" cy="3809999"/>
          </a:xfrm>
        </p:spPr>
        <p:txBody>
          <a:bodyPr>
            <a:normAutofit lnSpcReduction="10000"/>
          </a:bodyPr>
          <a:lstStyle/>
          <a:p>
            <a:r>
              <a:rPr lang="da-DK" sz="5400" b="1" dirty="0"/>
              <a:t>Planlægning:</a:t>
            </a:r>
          </a:p>
          <a:p>
            <a:r>
              <a:rPr lang="da-DK" sz="2800" dirty="0"/>
              <a:t>Kan se hvor man befinder sig henne.</a:t>
            </a:r>
          </a:p>
          <a:p>
            <a:r>
              <a:rPr lang="da-DK" sz="2800" dirty="0"/>
              <a:t>Ruteplanlægning, planlægning af arbejdstid</a:t>
            </a:r>
          </a:p>
          <a:p>
            <a:r>
              <a:rPr lang="da-DK" sz="2800" dirty="0"/>
              <a:t>Kan se hvor der er stop/flaskehalse/udfordringer.</a:t>
            </a:r>
          </a:p>
          <a:p>
            <a:r>
              <a:rPr lang="da-DK" sz="2800" dirty="0"/>
              <a:t>Registrering af arbejdstid, Pausetid osv. </a:t>
            </a:r>
            <a:r>
              <a:rPr lang="da-DK" sz="2800" dirty="0" err="1"/>
              <a:t>Stempelur</a:t>
            </a:r>
            <a:endParaRPr lang="da-DK" sz="2800" dirty="0"/>
          </a:p>
          <a:p>
            <a:r>
              <a:rPr lang="da-DK" sz="2800" dirty="0"/>
              <a:t>Registrering af arbejdet/hvad der laves.</a:t>
            </a:r>
          </a:p>
          <a:p>
            <a:endParaRPr lang="da-DK" dirty="0"/>
          </a:p>
          <a:p>
            <a:endParaRPr lang="da-DK" dirty="0"/>
          </a:p>
          <a:p>
            <a:endParaRPr lang="da-DK" dirty="0"/>
          </a:p>
        </p:txBody>
      </p:sp>
      <p:sp>
        <p:nvSpPr>
          <p:cNvPr id="4" name="Tekstfelt 3">
            <a:extLst>
              <a:ext uri="{FF2B5EF4-FFF2-40B4-BE49-F238E27FC236}">
                <a16:creationId xmlns:a16="http://schemas.microsoft.com/office/drawing/2014/main" id="{378F8C73-830C-408E-BE38-E870C8A24D39}"/>
              </a:ext>
            </a:extLst>
          </p:cNvPr>
          <p:cNvSpPr txBox="1"/>
          <p:nvPr/>
        </p:nvSpPr>
        <p:spPr>
          <a:xfrm>
            <a:off x="336157" y="1821810"/>
            <a:ext cx="4674637" cy="3170099"/>
          </a:xfrm>
          <a:prstGeom prst="rect">
            <a:avLst/>
          </a:prstGeom>
          <a:noFill/>
        </p:spPr>
        <p:txBody>
          <a:bodyPr wrap="square" rtlCol="0">
            <a:spAutoFit/>
          </a:bodyPr>
          <a:lstStyle/>
          <a:p>
            <a:r>
              <a:rPr lang="da-DK" sz="20000" dirty="0"/>
              <a:t>+ - </a:t>
            </a:r>
          </a:p>
        </p:txBody>
      </p:sp>
      <p:sp>
        <p:nvSpPr>
          <p:cNvPr id="7" name="Titel 1">
            <a:extLst>
              <a:ext uri="{FF2B5EF4-FFF2-40B4-BE49-F238E27FC236}">
                <a16:creationId xmlns:a16="http://schemas.microsoft.com/office/drawing/2014/main" id="{E550869D-AAF2-48B4-9F1B-E7DA9A1A65AF}"/>
              </a:ext>
            </a:extLst>
          </p:cNvPr>
          <p:cNvSpPr>
            <a:spLocks noGrp="1"/>
          </p:cNvSpPr>
          <p:nvPr>
            <p:ph type="title"/>
          </p:nvPr>
        </p:nvSpPr>
        <p:spPr>
          <a:xfrm>
            <a:off x="1295400" y="503238"/>
            <a:ext cx="9601200" cy="652462"/>
          </a:xfrm>
        </p:spPr>
        <p:txBody>
          <a:bodyPr/>
          <a:lstStyle/>
          <a:p>
            <a:r>
              <a:rPr lang="da-DK" u="sng" dirty="0">
                <a:solidFill>
                  <a:schemeClr val="tx1"/>
                </a:solidFill>
              </a:rPr>
              <a:t>Overvågning med GPS et eksempel:</a:t>
            </a:r>
          </a:p>
        </p:txBody>
      </p:sp>
    </p:spTree>
    <p:extLst>
      <p:ext uri="{BB962C8B-B14F-4D97-AF65-F5344CB8AC3E}">
        <p14:creationId xmlns:p14="http://schemas.microsoft.com/office/powerpoint/2010/main" val="190163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54032" y="617799"/>
            <a:ext cx="9601200" cy="652462"/>
          </a:xfrm>
        </p:spPr>
        <p:txBody>
          <a:bodyPr>
            <a:normAutofit/>
          </a:bodyPr>
          <a:lstStyle/>
          <a:p>
            <a:r>
              <a:rPr lang="da-DK" sz="3600" u="sng" dirty="0">
                <a:solidFill>
                  <a:schemeClr val="tx1"/>
                </a:solidFill>
              </a:rPr>
              <a:t>Løft og håndtering (Pluk) - ved bæring</a:t>
            </a:r>
          </a:p>
        </p:txBody>
      </p:sp>
      <p:pic>
        <p:nvPicPr>
          <p:cNvPr id="6" name="Picture 5" descr="Tunge-loft-1">
            <a:extLst>
              <a:ext uri="{FF2B5EF4-FFF2-40B4-BE49-F238E27FC236}">
                <a16:creationId xmlns:a16="http://schemas.microsoft.com/office/drawing/2014/main" id="{AFB4EB9A-5610-4E3B-9DA2-157E7C452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281" y="1554433"/>
            <a:ext cx="6490703" cy="4428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7">
            <a:extLst>
              <a:ext uri="{FF2B5EF4-FFF2-40B4-BE49-F238E27FC236}">
                <a16:creationId xmlns:a16="http://schemas.microsoft.com/office/drawing/2014/main" id="{E3D6F606-DBD2-4389-9021-8B4778867A8F}"/>
              </a:ext>
            </a:extLst>
          </p:cNvPr>
          <p:cNvSpPr>
            <a:spLocks noChangeArrowheads="1"/>
          </p:cNvSpPr>
          <p:nvPr/>
        </p:nvSpPr>
        <p:spPr bwMode="auto">
          <a:xfrm>
            <a:off x="7007290" y="3284376"/>
            <a:ext cx="1519384" cy="227666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350"/>
          </a:p>
        </p:txBody>
      </p:sp>
      <p:sp>
        <p:nvSpPr>
          <p:cNvPr id="8" name="Text Box 23">
            <a:extLst>
              <a:ext uri="{FF2B5EF4-FFF2-40B4-BE49-F238E27FC236}">
                <a16:creationId xmlns:a16="http://schemas.microsoft.com/office/drawing/2014/main" id="{F5C78954-81E1-4C7C-9739-52968B95010D}"/>
              </a:ext>
            </a:extLst>
          </p:cNvPr>
          <p:cNvSpPr txBox="1">
            <a:spLocks noChangeArrowheads="1"/>
          </p:cNvSpPr>
          <p:nvPr/>
        </p:nvSpPr>
        <p:spPr bwMode="auto">
          <a:xfrm>
            <a:off x="7591329" y="5180365"/>
            <a:ext cx="5116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19150">
              <a:spcBef>
                <a:spcPct val="20000"/>
              </a:spcBef>
              <a:buChar char="•"/>
              <a:defRPr sz="3200">
                <a:solidFill>
                  <a:schemeClr val="tx1"/>
                </a:solidFill>
                <a:latin typeface="Arial" panose="020B0604020202020204" pitchFamily="34" charset="0"/>
              </a:defRPr>
            </a:lvl1pPr>
            <a:lvl2pPr marL="742950" indent="-285750" defTabSz="819150">
              <a:spcBef>
                <a:spcPct val="20000"/>
              </a:spcBef>
              <a:buChar char="–"/>
              <a:defRPr sz="2800">
                <a:solidFill>
                  <a:schemeClr val="tx1"/>
                </a:solidFill>
                <a:latin typeface="Arial" panose="020B0604020202020204" pitchFamily="34" charset="0"/>
              </a:defRPr>
            </a:lvl2pPr>
            <a:lvl3pPr marL="1143000" indent="-228600" defTabSz="819150">
              <a:spcBef>
                <a:spcPct val="20000"/>
              </a:spcBef>
              <a:buChar char="•"/>
              <a:defRPr sz="2400">
                <a:solidFill>
                  <a:schemeClr val="tx1"/>
                </a:solidFill>
                <a:latin typeface="Arial" panose="020B0604020202020204" pitchFamily="34" charset="0"/>
              </a:defRPr>
            </a:lvl3pPr>
            <a:lvl4pPr marL="1600200" indent="-228600" defTabSz="819150">
              <a:spcBef>
                <a:spcPct val="20000"/>
              </a:spcBef>
              <a:buChar char="–"/>
              <a:defRPr sz="2000">
                <a:solidFill>
                  <a:schemeClr val="tx1"/>
                </a:solidFill>
                <a:latin typeface="Arial" panose="020B0604020202020204" pitchFamily="34" charset="0"/>
              </a:defRPr>
            </a:lvl4pPr>
            <a:lvl5pPr marL="2057400" indent="-228600" defTabSz="819150">
              <a:spcBef>
                <a:spcPct val="20000"/>
              </a:spcBef>
              <a:buChar char="»"/>
              <a:defRPr sz="2000">
                <a:solidFill>
                  <a:schemeClr val="tx1"/>
                </a:solidFill>
                <a:latin typeface="Arial" panose="020B0604020202020204" pitchFamily="34" charset="0"/>
              </a:defRPr>
            </a:lvl5pPr>
            <a:lvl6pPr marL="25146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350" dirty="0"/>
              <a:t>6 kg</a:t>
            </a:r>
          </a:p>
        </p:txBody>
      </p:sp>
      <p:sp>
        <p:nvSpPr>
          <p:cNvPr id="9" name="Rectangle 17">
            <a:extLst>
              <a:ext uri="{FF2B5EF4-FFF2-40B4-BE49-F238E27FC236}">
                <a16:creationId xmlns:a16="http://schemas.microsoft.com/office/drawing/2014/main" id="{8AC12A76-3867-4A43-830F-65CE18827C24}"/>
              </a:ext>
            </a:extLst>
          </p:cNvPr>
          <p:cNvSpPr>
            <a:spLocks noChangeArrowheads="1"/>
          </p:cNvSpPr>
          <p:nvPr/>
        </p:nvSpPr>
        <p:spPr bwMode="auto">
          <a:xfrm>
            <a:off x="5184711" y="3284376"/>
            <a:ext cx="1822579" cy="189599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350"/>
          </a:p>
        </p:txBody>
      </p:sp>
      <p:sp>
        <p:nvSpPr>
          <p:cNvPr id="10" name="Text Box 20">
            <a:extLst>
              <a:ext uri="{FF2B5EF4-FFF2-40B4-BE49-F238E27FC236}">
                <a16:creationId xmlns:a16="http://schemas.microsoft.com/office/drawing/2014/main" id="{1753BB93-CB8B-4198-A692-8E5526BDF87B}"/>
              </a:ext>
            </a:extLst>
          </p:cNvPr>
          <p:cNvSpPr txBox="1">
            <a:spLocks noChangeArrowheads="1"/>
          </p:cNvSpPr>
          <p:nvPr/>
        </p:nvSpPr>
        <p:spPr bwMode="auto">
          <a:xfrm>
            <a:off x="5827577" y="4880283"/>
            <a:ext cx="7560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9150">
              <a:spcBef>
                <a:spcPct val="20000"/>
              </a:spcBef>
              <a:buChar char="•"/>
              <a:defRPr sz="3200">
                <a:solidFill>
                  <a:schemeClr val="tx1"/>
                </a:solidFill>
                <a:latin typeface="Arial" panose="020B0604020202020204" pitchFamily="34" charset="0"/>
              </a:defRPr>
            </a:lvl1pPr>
            <a:lvl2pPr marL="742950" indent="-285750" defTabSz="819150">
              <a:spcBef>
                <a:spcPct val="20000"/>
              </a:spcBef>
              <a:buChar char="–"/>
              <a:defRPr sz="2800">
                <a:solidFill>
                  <a:schemeClr val="tx1"/>
                </a:solidFill>
                <a:latin typeface="Arial" panose="020B0604020202020204" pitchFamily="34" charset="0"/>
              </a:defRPr>
            </a:lvl2pPr>
            <a:lvl3pPr marL="1143000" indent="-228600" defTabSz="819150">
              <a:spcBef>
                <a:spcPct val="20000"/>
              </a:spcBef>
              <a:buChar char="•"/>
              <a:defRPr sz="2400">
                <a:solidFill>
                  <a:schemeClr val="tx1"/>
                </a:solidFill>
                <a:latin typeface="Arial" panose="020B0604020202020204" pitchFamily="34" charset="0"/>
              </a:defRPr>
            </a:lvl3pPr>
            <a:lvl4pPr marL="1600200" indent="-228600" defTabSz="819150">
              <a:spcBef>
                <a:spcPct val="20000"/>
              </a:spcBef>
              <a:buChar char="–"/>
              <a:defRPr sz="2000">
                <a:solidFill>
                  <a:schemeClr val="tx1"/>
                </a:solidFill>
                <a:latin typeface="Arial" panose="020B0604020202020204" pitchFamily="34" charset="0"/>
              </a:defRPr>
            </a:lvl4pPr>
            <a:lvl5pPr marL="2057400" indent="-228600" defTabSz="819150">
              <a:spcBef>
                <a:spcPct val="20000"/>
              </a:spcBef>
              <a:buChar char="»"/>
              <a:defRPr sz="2000">
                <a:solidFill>
                  <a:schemeClr val="tx1"/>
                </a:solidFill>
                <a:latin typeface="Arial" panose="020B0604020202020204" pitchFamily="34" charset="0"/>
              </a:defRPr>
            </a:lvl5pPr>
            <a:lvl6pPr marL="25146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350" dirty="0"/>
              <a:t>12 kg</a:t>
            </a:r>
          </a:p>
        </p:txBody>
      </p:sp>
      <p:sp>
        <p:nvSpPr>
          <p:cNvPr id="11" name="Rectangle 17">
            <a:extLst>
              <a:ext uri="{FF2B5EF4-FFF2-40B4-BE49-F238E27FC236}">
                <a16:creationId xmlns:a16="http://schemas.microsoft.com/office/drawing/2014/main" id="{FE82BDB7-D2A6-42F6-A9E6-738198347323}"/>
              </a:ext>
            </a:extLst>
          </p:cNvPr>
          <p:cNvSpPr>
            <a:spLocks noChangeArrowheads="1"/>
          </p:cNvSpPr>
          <p:nvPr/>
        </p:nvSpPr>
        <p:spPr bwMode="auto">
          <a:xfrm>
            <a:off x="3508311" y="3256384"/>
            <a:ext cx="1822579" cy="15208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350"/>
          </a:p>
        </p:txBody>
      </p:sp>
      <p:sp>
        <p:nvSpPr>
          <p:cNvPr id="12" name="Text Box 19">
            <a:extLst>
              <a:ext uri="{FF2B5EF4-FFF2-40B4-BE49-F238E27FC236}">
                <a16:creationId xmlns:a16="http://schemas.microsoft.com/office/drawing/2014/main" id="{3F55EEDC-8996-43B2-820E-BA63CBC0C40E}"/>
              </a:ext>
            </a:extLst>
          </p:cNvPr>
          <p:cNvSpPr txBox="1">
            <a:spLocks noChangeArrowheads="1"/>
          </p:cNvSpPr>
          <p:nvPr/>
        </p:nvSpPr>
        <p:spPr bwMode="auto">
          <a:xfrm>
            <a:off x="4122480" y="4477191"/>
            <a:ext cx="7358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9150">
              <a:spcBef>
                <a:spcPct val="20000"/>
              </a:spcBef>
              <a:buChar char="•"/>
              <a:defRPr sz="3200">
                <a:solidFill>
                  <a:schemeClr val="tx1"/>
                </a:solidFill>
                <a:latin typeface="Arial" panose="020B0604020202020204" pitchFamily="34" charset="0"/>
              </a:defRPr>
            </a:lvl1pPr>
            <a:lvl2pPr marL="742950" indent="-285750" defTabSz="819150">
              <a:spcBef>
                <a:spcPct val="20000"/>
              </a:spcBef>
              <a:buChar char="–"/>
              <a:defRPr sz="2800">
                <a:solidFill>
                  <a:schemeClr val="tx1"/>
                </a:solidFill>
                <a:latin typeface="Arial" panose="020B0604020202020204" pitchFamily="34" charset="0"/>
              </a:defRPr>
            </a:lvl2pPr>
            <a:lvl3pPr marL="1143000" indent="-228600" defTabSz="819150">
              <a:spcBef>
                <a:spcPct val="20000"/>
              </a:spcBef>
              <a:buChar char="•"/>
              <a:defRPr sz="2400">
                <a:solidFill>
                  <a:schemeClr val="tx1"/>
                </a:solidFill>
                <a:latin typeface="Arial" panose="020B0604020202020204" pitchFamily="34" charset="0"/>
              </a:defRPr>
            </a:lvl3pPr>
            <a:lvl4pPr marL="1600200" indent="-228600" defTabSz="819150">
              <a:spcBef>
                <a:spcPct val="20000"/>
              </a:spcBef>
              <a:buChar char="–"/>
              <a:defRPr sz="2000">
                <a:solidFill>
                  <a:schemeClr val="tx1"/>
                </a:solidFill>
                <a:latin typeface="Arial" panose="020B0604020202020204" pitchFamily="34" charset="0"/>
              </a:defRPr>
            </a:lvl4pPr>
            <a:lvl5pPr marL="2057400" indent="-228600" defTabSz="819150">
              <a:spcBef>
                <a:spcPct val="20000"/>
              </a:spcBef>
              <a:buChar char="»"/>
              <a:defRPr sz="2000">
                <a:solidFill>
                  <a:schemeClr val="tx1"/>
                </a:solidFill>
                <a:latin typeface="Arial" panose="020B0604020202020204" pitchFamily="34" charset="0"/>
              </a:defRPr>
            </a:lvl5pPr>
            <a:lvl6pPr marL="25146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191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350" dirty="0"/>
              <a:t>20 kg</a:t>
            </a:r>
          </a:p>
        </p:txBody>
      </p:sp>
    </p:spTree>
    <p:extLst>
      <p:ext uri="{BB962C8B-B14F-4D97-AF65-F5344CB8AC3E}">
        <p14:creationId xmlns:p14="http://schemas.microsoft.com/office/powerpoint/2010/main" val="24354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pic>
        <p:nvPicPr>
          <p:cNvPr id="5" name="Picture 5" descr="http://hvordandubedst.dk/media/mere-om-loeft/arbejdsteknik-arbejdshoejder-2.png">
            <a:extLst>
              <a:ext uri="{FF2B5EF4-FFF2-40B4-BE49-F238E27FC236}">
                <a16:creationId xmlns:a16="http://schemas.microsoft.com/office/drawing/2014/main" id="{CF33DC91-7773-403E-AD6A-F44980D77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34" y="1480485"/>
            <a:ext cx="5868857" cy="389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4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 Plads</a:t>
            </a:r>
          </a:p>
        </p:txBody>
      </p:sp>
      <p:pic>
        <p:nvPicPr>
          <p:cNvPr id="3" name="Picture 2">
            <a:extLst>
              <a:ext uri="{FF2B5EF4-FFF2-40B4-BE49-F238E27FC236}">
                <a16:creationId xmlns:a16="http://schemas.microsoft.com/office/drawing/2014/main" id="{266FD76C-02EC-44C9-91C3-102B0CE57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450" y="1499058"/>
            <a:ext cx="6992558" cy="441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7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a:t>
            </a:r>
          </a:p>
        </p:txBody>
      </p:sp>
      <p:pic>
        <p:nvPicPr>
          <p:cNvPr id="5" name="Picture 6" descr="Tunge-loft-2">
            <a:extLst>
              <a:ext uri="{FF2B5EF4-FFF2-40B4-BE49-F238E27FC236}">
                <a16:creationId xmlns:a16="http://schemas.microsoft.com/office/drawing/2014/main" id="{00590FC8-CA4F-4327-A83C-E81FE0242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12" y="1372791"/>
            <a:ext cx="2467705" cy="420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unge-loft-3">
            <a:extLst>
              <a:ext uri="{FF2B5EF4-FFF2-40B4-BE49-F238E27FC236}">
                <a16:creationId xmlns:a16="http://schemas.microsoft.com/office/drawing/2014/main" id="{BD16181F-A45D-4ED4-9380-881A00778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042" y="1923077"/>
            <a:ext cx="3426738" cy="347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33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pic>
        <p:nvPicPr>
          <p:cNvPr id="5" name="Billede 4" descr="F:\DATA\LISBETH\WHEELS\discus skiven.bmp">
            <a:extLst>
              <a:ext uri="{FF2B5EF4-FFF2-40B4-BE49-F238E27FC236}">
                <a16:creationId xmlns:a16="http://schemas.microsoft.com/office/drawing/2014/main" id="{A4E8265D-1211-423F-BB96-8254356C11FA}"/>
              </a:ext>
            </a:extLst>
          </p:cNvPr>
          <p:cNvPicPr/>
          <p:nvPr/>
        </p:nvPicPr>
        <p:blipFill>
          <a:blip r:embed="rId2" cstate="print"/>
          <a:srcRect/>
          <a:stretch>
            <a:fillRect/>
          </a:stretch>
        </p:blipFill>
        <p:spPr bwMode="auto">
          <a:xfrm>
            <a:off x="615414" y="1590675"/>
            <a:ext cx="2809875" cy="3676650"/>
          </a:xfrm>
          <a:prstGeom prst="rect">
            <a:avLst/>
          </a:prstGeom>
          <a:noFill/>
        </p:spPr>
      </p:pic>
      <p:pic>
        <p:nvPicPr>
          <p:cNvPr id="6" name="Billede 5" descr="F:\DATA\LISBETH\WHEELS\hvivler.bmp">
            <a:extLst>
              <a:ext uri="{FF2B5EF4-FFF2-40B4-BE49-F238E27FC236}">
                <a16:creationId xmlns:a16="http://schemas.microsoft.com/office/drawing/2014/main" id="{048C0151-7786-47BE-AFDC-E13CE04EE9EA}"/>
              </a:ext>
            </a:extLst>
          </p:cNvPr>
          <p:cNvPicPr/>
          <p:nvPr/>
        </p:nvPicPr>
        <p:blipFill>
          <a:blip r:embed="rId3" cstate="print"/>
          <a:srcRect/>
          <a:stretch>
            <a:fillRect/>
          </a:stretch>
        </p:blipFill>
        <p:spPr bwMode="auto">
          <a:xfrm>
            <a:off x="4262432" y="1241781"/>
            <a:ext cx="2288029" cy="4841777"/>
          </a:xfrm>
          <a:prstGeom prst="rect">
            <a:avLst/>
          </a:prstGeom>
          <a:noFill/>
        </p:spPr>
      </p:pic>
      <p:pic>
        <p:nvPicPr>
          <p:cNvPr id="7" name="Billede 6" descr="F:\DATA\LISBETH\WHEELS\ryggen.bmp">
            <a:extLst>
              <a:ext uri="{FF2B5EF4-FFF2-40B4-BE49-F238E27FC236}">
                <a16:creationId xmlns:a16="http://schemas.microsoft.com/office/drawing/2014/main" id="{51D6546A-F396-494C-91AB-555DD713EE63}"/>
              </a:ext>
            </a:extLst>
          </p:cNvPr>
          <p:cNvPicPr/>
          <p:nvPr/>
        </p:nvPicPr>
        <p:blipFill>
          <a:blip r:embed="rId4" cstate="print"/>
          <a:srcRect/>
          <a:stretch>
            <a:fillRect/>
          </a:stretch>
        </p:blipFill>
        <p:spPr bwMode="auto">
          <a:xfrm>
            <a:off x="7376244" y="423326"/>
            <a:ext cx="2615750" cy="5520275"/>
          </a:xfrm>
          <a:prstGeom prst="rect">
            <a:avLst/>
          </a:prstGeom>
          <a:noFill/>
        </p:spPr>
      </p:pic>
    </p:spTree>
    <p:extLst>
      <p:ext uri="{BB962C8B-B14F-4D97-AF65-F5344CB8AC3E}">
        <p14:creationId xmlns:p14="http://schemas.microsoft.com/office/powerpoint/2010/main" val="21381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pic>
        <p:nvPicPr>
          <p:cNvPr id="5" name="Billede 4" descr="F:\DATA\LISBETH\WHEELS\discus prolaps.bmp">
            <a:extLst>
              <a:ext uri="{FF2B5EF4-FFF2-40B4-BE49-F238E27FC236}">
                <a16:creationId xmlns:a16="http://schemas.microsoft.com/office/drawing/2014/main" id="{6C964C34-0CEF-43B8-A44D-BDAC9F408966}"/>
              </a:ext>
            </a:extLst>
          </p:cNvPr>
          <p:cNvPicPr/>
          <p:nvPr/>
        </p:nvPicPr>
        <p:blipFill>
          <a:blip r:embed="rId2" cstate="print"/>
          <a:srcRect/>
          <a:stretch>
            <a:fillRect/>
          </a:stretch>
        </p:blipFill>
        <p:spPr bwMode="auto">
          <a:xfrm>
            <a:off x="395536" y="1073019"/>
            <a:ext cx="9905460" cy="5047863"/>
          </a:xfrm>
          <a:prstGeom prst="rect">
            <a:avLst/>
          </a:prstGeom>
          <a:noFill/>
        </p:spPr>
      </p:pic>
    </p:spTree>
    <p:extLst>
      <p:ext uri="{BB962C8B-B14F-4D97-AF65-F5344CB8AC3E}">
        <p14:creationId xmlns:p14="http://schemas.microsoft.com/office/powerpoint/2010/main" val="217800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80694" y="161917"/>
            <a:ext cx="9601200" cy="652462"/>
          </a:xfrm>
        </p:spPr>
        <p:txBody>
          <a:bodyPr>
            <a:normAutofit/>
          </a:bodyPr>
          <a:lstStyle/>
          <a:p>
            <a:r>
              <a:rPr lang="da-DK" sz="3600" u="sng" dirty="0">
                <a:solidFill>
                  <a:schemeClr val="tx1"/>
                </a:solidFill>
              </a:rPr>
              <a:t>Løft og håndtering (Pluk)</a:t>
            </a:r>
          </a:p>
        </p:txBody>
      </p:sp>
      <p:sp>
        <p:nvSpPr>
          <p:cNvPr id="5" name="Tekstboks 1">
            <a:extLst>
              <a:ext uri="{FF2B5EF4-FFF2-40B4-BE49-F238E27FC236}">
                <a16:creationId xmlns:a16="http://schemas.microsoft.com/office/drawing/2014/main" id="{BA47C888-A0F0-4323-9764-55CC9053C196}"/>
              </a:ext>
            </a:extLst>
          </p:cNvPr>
          <p:cNvSpPr txBox="1"/>
          <p:nvPr/>
        </p:nvSpPr>
        <p:spPr>
          <a:xfrm>
            <a:off x="662406" y="879106"/>
            <a:ext cx="10921280" cy="5816977"/>
          </a:xfrm>
          <a:prstGeom prst="rect">
            <a:avLst/>
          </a:prstGeom>
          <a:noFill/>
        </p:spPr>
        <p:txBody>
          <a:bodyPr wrap="square" rtlCol="0">
            <a:spAutoFit/>
          </a:bodyPr>
          <a:lstStyle/>
          <a:p>
            <a:pPr algn="ctr"/>
            <a:r>
              <a:rPr lang="da-DK" sz="3200" dirty="0"/>
              <a:t>Faktorer der indgår i vurderingen af løft</a:t>
            </a:r>
          </a:p>
          <a:p>
            <a:pPr algn="ctr"/>
            <a:endParaRPr lang="da-DK" sz="3200" dirty="0"/>
          </a:p>
          <a:p>
            <a:r>
              <a:rPr lang="da-DK" sz="2800" dirty="0"/>
              <a:t>Byrden				Vægt</a:t>
            </a:r>
          </a:p>
          <a:p>
            <a:r>
              <a:rPr lang="da-DK" sz="2800" dirty="0"/>
              <a:t>					Form</a:t>
            </a:r>
          </a:p>
          <a:p>
            <a:r>
              <a:rPr lang="da-DK" sz="2800" dirty="0"/>
              <a:t>					Gribbarhed							                            Soliditet</a:t>
            </a:r>
          </a:p>
          <a:p>
            <a:endParaRPr lang="da-DK" sz="2800" dirty="0"/>
          </a:p>
          <a:p>
            <a:endParaRPr lang="da-DK" sz="2800" dirty="0"/>
          </a:p>
          <a:p>
            <a:r>
              <a:rPr lang="da-DK" sz="2800" dirty="0"/>
              <a:t>Arbejdet				Rækkeafstand</a:t>
            </a:r>
          </a:p>
          <a:p>
            <a:r>
              <a:rPr lang="da-DK" sz="2800" dirty="0"/>
              <a:t>					Kropsstilling</a:t>
            </a:r>
          </a:p>
          <a:p>
            <a:r>
              <a:rPr lang="da-DK" sz="2800" dirty="0"/>
              <a:t>					Løftehøjde (fra og til)</a:t>
            </a:r>
          </a:p>
          <a:p>
            <a:r>
              <a:rPr lang="da-DK" sz="2800" dirty="0"/>
              <a:t>					Løft fra siden</a:t>
            </a:r>
          </a:p>
          <a:p>
            <a:r>
              <a:rPr lang="da-DK" sz="2800" dirty="0"/>
              <a:t>					Løft med en hånd</a:t>
            </a:r>
          </a:p>
        </p:txBody>
      </p:sp>
      <p:pic>
        <p:nvPicPr>
          <p:cNvPr id="6" name="Billede 5" descr="E:\DATA\BACK\Ergonomi OH\løft tunge løft.bmp">
            <a:extLst>
              <a:ext uri="{FF2B5EF4-FFF2-40B4-BE49-F238E27FC236}">
                <a16:creationId xmlns:a16="http://schemas.microsoft.com/office/drawing/2014/main" id="{D8E1A52F-D4EB-4975-A057-994E580C883E}"/>
              </a:ext>
            </a:extLst>
          </p:cNvPr>
          <p:cNvPicPr/>
          <p:nvPr/>
        </p:nvPicPr>
        <p:blipFill>
          <a:blip r:embed="rId2" cstate="print"/>
          <a:srcRect/>
          <a:stretch>
            <a:fillRect/>
          </a:stretch>
        </p:blipFill>
        <p:spPr bwMode="auto">
          <a:xfrm>
            <a:off x="2232449" y="1987395"/>
            <a:ext cx="2736304" cy="1800199"/>
          </a:xfrm>
          <a:prstGeom prst="rect">
            <a:avLst/>
          </a:prstGeom>
          <a:noFill/>
          <a:ln w="9525">
            <a:noFill/>
            <a:miter lim="800000"/>
            <a:headEnd/>
            <a:tailEnd/>
          </a:ln>
        </p:spPr>
      </p:pic>
      <p:pic>
        <p:nvPicPr>
          <p:cNvPr id="7" name="Billede 6" descr="E:\DATA\BACK\Ergonomi OH\løft fri rygsøjle.bmp">
            <a:extLst>
              <a:ext uri="{FF2B5EF4-FFF2-40B4-BE49-F238E27FC236}">
                <a16:creationId xmlns:a16="http://schemas.microsoft.com/office/drawing/2014/main" id="{8CC11D6A-EB08-4DF7-BFA4-0FC0C7C3BA3E}"/>
              </a:ext>
            </a:extLst>
          </p:cNvPr>
          <p:cNvPicPr/>
          <p:nvPr/>
        </p:nvPicPr>
        <p:blipFill>
          <a:blip r:embed="rId3" cstate="print"/>
          <a:srcRect/>
          <a:stretch>
            <a:fillRect/>
          </a:stretch>
        </p:blipFill>
        <p:spPr bwMode="auto">
          <a:xfrm>
            <a:off x="2232449" y="4398432"/>
            <a:ext cx="2830219" cy="1686813"/>
          </a:xfrm>
          <a:prstGeom prst="rect">
            <a:avLst/>
          </a:prstGeom>
          <a:noFill/>
          <a:ln w="9525">
            <a:noFill/>
            <a:miter lim="800000"/>
            <a:headEnd/>
            <a:tailEnd/>
          </a:ln>
        </p:spPr>
      </p:pic>
    </p:spTree>
    <p:extLst>
      <p:ext uri="{BB962C8B-B14F-4D97-AF65-F5344CB8AC3E}">
        <p14:creationId xmlns:p14="http://schemas.microsoft.com/office/powerpoint/2010/main" val="114100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078057" y="105243"/>
            <a:ext cx="9601200" cy="652462"/>
          </a:xfrm>
        </p:spPr>
        <p:txBody>
          <a:bodyPr>
            <a:normAutofit/>
          </a:bodyPr>
          <a:lstStyle/>
          <a:p>
            <a:r>
              <a:rPr lang="da-DK" sz="3600" u="sng" dirty="0">
                <a:solidFill>
                  <a:schemeClr val="tx1"/>
                </a:solidFill>
              </a:rPr>
              <a:t>Løft og håndtering (Pluk)</a:t>
            </a:r>
          </a:p>
        </p:txBody>
      </p:sp>
      <p:sp>
        <p:nvSpPr>
          <p:cNvPr id="5" name="Tekstboks 1">
            <a:extLst>
              <a:ext uri="{FF2B5EF4-FFF2-40B4-BE49-F238E27FC236}">
                <a16:creationId xmlns:a16="http://schemas.microsoft.com/office/drawing/2014/main" id="{7E9F005E-C7A2-41A2-96F4-CEA8FFA4D697}"/>
              </a:ext>
            </a:extLst>
          </p:cNvPr>
          <p:cNvSpPr txBox="1"/>
          <p:nvPr/>
        </p:nvSpPr>
        <p:spPr>
          <a:xfrm>
            <a:off x="363487" y="751114"/>
            <a:ext cx="11673002" cy="6001643"/>
          </a:xfrm>
          <a:prstGeom prst="rect">
            <a:avLst/>
          </a:prstGeom>
          <a:noFill/>
        </p:spPr>
        <p:txBody>
          <a:bodyPr wrap="square" rtlCol="0">
            <a:spAutoFit/>
          </a:bodyPr>
          <a:lstStyle/>
          <a:p>
            <a:pPr algn="ctr"/>
            <a:r>
              <a:rPr lang="da-DK" sz="3200" dirty="0"/>
              <a:t>Faktorer der indgår i vurderingen af løft</a:t>
            </a:r>
          </a:p>
          <a:p>
            <a:endParaRPr lang="da-DK" sz="3200" dirty="0"/>
          </a:p>
          <a:p>
            <a:r>
              <a:rPr lang="da-DK" sz="3200" dirty="0"/>
              <a:t>Arbejdsbelastningen		        Frekvens</a:t>
            </a:r>
          </a:p>
          <a:p>
            <a:r>
              <a:rPr lang="da-DK" sz="3200" dirty="0"/>
              <a:t>					                Samlet vægt</a:t>
            </a:r>
          </a:p>
          <a:p>
            <a:r>
              <a:rPr lang="da-DK" sz="3200" dirty="0"/>
              <a:t>					                Varighed</a:t>
            </a:r>
          </a:p>
          <a:p>
            <a:r>
              <a:rPr lang="da-DK" sz="3200" dirty="0"/>
              <a:t>					                Arbejdstid</a:t>
            </a:r>
          </a:p>
          <a:p>
            <a:r>
              <a:rPr lang="da-DK" sz="3200" dirty="0"/>
              <a:t>					                Andet fysisk arbejde</a:t>
            </a:r>
          </a:p>
          <a:p>
            <a:endParaRPr lang="da-DK" sz="3200" dirty="0"/>
          </a:p>
          <a:p>
            <a:r>
              <a:rPr lang="da-DK" sz="3200" dirty="0"/>
              <a:t>Forværrende faktorer		        Uventet belastning</a:t>
            </a:r>
          </a:p>
          <a:p>
            <a:r>
              <a:rPr lang="da-DK" sz="3200" dirty="0"/>
              <a:t>					                Acceleration</a:t>
            </a:r>
          </a:p>
          <a:p>
            <a:r>
              <a:rPr lang="da-DK" sz="3200" dirty="0"/>
              <a:t>					                Vibrationer</a:t>
            </a:r>
          </a:p>
          <a:p>
            <a:r>
              <a:rPr lang="da-DK" sz="3200" dirty="0"/>
              <a:t>					                Fremmedstyring		</a:t>
            </a:r>
          </a:p>
        </p:txBody>
      </p:sp>
      <p:pic>
        <p:nvPicPr>
          <p:cNvPr id="6" name="Billede 5" descr="E:\DATA\BACK\Ergonomi OH\løft tunge løft.bmp">
            <a:extLst>
              <a:ext uri="{FF2B5EF4-FFF2-40B4-BE49-F238E27FC236}">
                <a16:creationId xmlns:a16="http://schemas.microsoft.com/office/drawing/2014/main" id="{DFCF1D3C-716D-4A6F-B763-1AF8955BD0F4}"/>
              </a:ext>
            </a:extLst>
          </p:cNvPr>
          <p:cNvPicPr/>
          <p:nvPr/>
        </p:nvPicPr>
        <p:blipFill>
          <a:blip r:embed="rId2" cstate="print"/>
          <a:srcRect/>
          <a:stretch>
            <a:fillRect/>
          </a:stretch>
        </p:blipFill>
        <p:spPr bwMode="auto">
          <a:xfrm>
            <a:off x="536916" y="2487869"/>
            <a:ext cx="3596546" cy="2084132"/>
          </a:xfrm>
          <a:prstGeom prst="rect">
            <a:avLst/>
          </a:prstGeom>
          <a:noFill/>
          <a:ln w="9525">
            <a:noFill/>
            <a:miter lim="800000"/>
            <a:headEnd/>
            <a:tailEnd/>
          </a:ln>
        </p:spPr>
      </p:pic>
      <p:pic>
        <p:nvPicPr>
          <p:cNvPr id="7" name="Billede 6" descr="E:\DATA\BACK\Ergonomi OH\løft fri rygsøjle.bmp">
            <a:extLst>
              <a:ext uri="{FF2B5EF4-FFF2-40B4-BE49-F238E27FC236}">
                <a16:creationId xmlns:a16="http://schemas.microsoft.com/office/drawing/2014/main" id="{39ED04C5-92BD-40E7-AEB2-C10CABF62DC8}"/>
              </a:ext>
            </a:extLst>
          </p:cNvPr>
          <p:cNvPicPr/>
          <p:nvPr/>
        </p:nvPicPr>
        <p:blipFill>
          <a:blip r:embed="rId3" cstate="print"/>
          <a:srcRect/>
          <a:stretch>
            <a:fillRect/>
          </a:stretch>
        </p:blipFill>
        <p:spPr bwMode="auto">
          <a:xfrm>
            <a:off x="4494311" y="4645834"/>
            <a:ext cx="2111762" cy="1461052"/>
          </a:xfrm>
          <a:prstGeom prst="rect">
            <a:avLst/>
          </a:prstGeom>
          <a:noFill/>
          <a:ln w="9525">
            <a:noFill/>
            <a:miter lim="800000"/>
            <a:headEnd/>
            <a:tailEnd/>
          </a:ln>
        </p:spPr>
      </p:pic>
    </p:spTree>
    <p:extLst>
      <p:ext uri="{BB962C8B-B14F-4D97-AF65-F5344CB8AC3E}">
        <p14:creationId xmlns:p14="http://schemas.microsoft.com/office/powerpoint/2010/main" val="260090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sp>
        <p:nvSpPr>
          <p:cNvPr id="5" name="Rektangel 4">
            <a:extLst>
              <a:ext uri="{FF2B5EF4-FFF2-40B4-BE49-F238E27FC236}">
                <a16:creationId xmlns:a16="http://schemas.microsoft.com/office/drawing/2014/main" id="{6604383C-F878-4899-9289-2B5B31F1FFB2}"/>
              </a:ext>
            </a:extLst>
          </p:cNvPr>
          <p:cNvSpPr/>
          <p:nvPr/>
        </p:nvSpPr>
        <p:spPr>
          <a:xfrm>
            <a:off x="851316" y="1892491"/>
            <a:ext cx="8784976" cy="4801314"/>
          </a:xfrm>
          <a:prstGeom prst="rect">
            <a:avLst/>
          </a:prstGeom>
        </p:spPr>
        <p:txBody>
          <a:bodyPr wrap="square">
            <a:spAutoFit/>
          </a:bodyPr>
          <a:lstStyle/>
          <a:p>
            <a:endParaRPr lang="da-DK" dirty="0"/>
          </a:p>
          <a:p>
            <a:r>
              <a:rPr lang="da-DK" sz="3200" dirty="0"/>
              <a:t>Arbejdsstedet			Pladsforhold</a:t>
            </a:r>
          </a:p>
          <a:p>
            <a:r>
              <a:rPr lang="da-DK" sz="3200" dirty="0"/>
              <a:t>					Indretning/inventar</a:t>
            </a:r>
          </a:p>
          <a:p>
            <a:r>
              <a:rPr lang="da-DK" sz="3200" dirty="0"/>
              <a:t>					Underlag</a:t>
            </a:r>
          </a:p>
          <a:p>
            <a:r>
              <a:rPr lang="da-DK" sz="3200" dirty="0"/>
              <a:t>					Klima</a:t>
            </a:r>
          </a:p>
          <a:p>
            <a:endParaRPr lang="da-DK" sz="3200" dirty="0"/>
          </a:p>
          <a:p>
            <a:r>
              <a:rPr lang="da-DK" sz="3200" dirty="0"/>
              <a:t>Udstyr				Tekniske hjælpemidler</a:t>
            </a:r>
          </a:p>
          <a:p>
            <a:r>
              <a:rPr lang="da-DK" sz="3200" dirty="0"/>
              <a:t>					Beklædning</a:t>
            </a:r>
          </a:p>
          <a:p>
            <a:r>
              <a:rPr lang="da-DK" sz="3200" dirty="0"/>
              <a:t>					Personlige </a:t>
            </a:r>
          </a:p>
          <a:p>
            <a:r>
              <a:rPr lang="da-DK" sz="3200" dirty="0"/>
              <a:t>					værnemidler</a:t>
            </a:r>
          </a:p>
        </p:txBody>
      </p:sp>
      <p:sp>
        <p:nvSpPr>
          <p:cNvPr id="6" name="Rektangel 5">
            <a:extLst>
              <a:ext uri="{FF2B5EF4-FFF2-40B4-BE49-F238E27FC236}">
                <a16:creationId xmlns:a16="http://schemas.microsoft.com/office/drawing/2014/main" id="{66BDB391-1A0B-403F-9887-458D242B7B0C}"/>
              </a:ext>
            </a:extLst>
          </p:cNvPr>
          <p:cNvSpPr/>
          <p:nvPr/>
        </p:nvSpPr>
        <p:spPr>
          <a:xfrm>
            <a:off x="0" y="1448204"/>
            <a:ext cx="8856984" cy="584775"/>
          </a:xfrm>
          <a:prstGeom prst="rect">
            <a:avLst/>
          </a:prstGeom>
        </p:spPr>
        <p:txBody>
          <a:bodyPr wrap="square">
            <a:spAutoFit/>
          </a:bodyPr>
          <a:lstStyle/>
          <a:p>
            <a:pPr algn="ctr"/>
            <a:r>
              <a:rPr lang="da-DK" sz="3200" dirty="0"/>
              <a:t>Faktorer der indgår i vurderingen af løft</a:t>
            </a:r>
          </a:p>
        </p:txBody>
      </p:sp>
      <p:pic>
        <p:nvPicPr>
          <p:cNvPr id="7" name="Billede 6" descr="E:\DATA\BACK\Ergonomi OH\løft tunge løft.bmp">
            <a:extLst>
              <a:ext uri="{FF2B5EF4-FFF2-40B4-BE49-F238E27FC236}">
                <a16:creationId xmlns:a16="http://schemas.microsoft.com/office/drawing/2014/main" id="{ECA55CAA-9BD2-496F-A4FC-02045B382C0C}"/>
              </a:ext>
            </a:extLst>
          </p:cNvPr>
          <p:cNvPicPr/>
          <p:nvPr/>
        </p:nvPicPr>
        <p:blipFill>
          <a:blip r:embed="rId2" cstate="print"/>
          <a:srcRect/>
          <a:stretch>
            <a:fillRect/>
          </a:stretch>
        </p:blipFill>
        <p:spPr bwMode="auto">
          <a:xfrm>
            <a:off x="9467664" y="2276645"/>
            <a:ext cx="2391544" cy="1642212"/>
          </a:xfrm>
          <a:prstGeom prst="rect">
            <a:avLst/>
          </a:prstGeom>
          <a:noFill/>
          <a:ln w="9525">
            <a:noFill/>
            <a:miter lim="800000"/>
            <a:headEnd/>
            <a:tailEnd/>
          </a:ln>
        </p:spPr>
      </p:pic>
      <p:pic>
        <p:nvPicPr>
          <p:cNvPr id="8" name="Billede 7" descr="E:\DATA\BACK\Ergonomi OH\løft fri rygsøjle.bmp">
            <a:extLst>
              <a:ext uri="{FF2B5EF4-FFF2-40B4-BE49-F238E27FC236}">
                <a16:creationId xmlns:a16="http://schemas.microsoft.com/office/drawing/2014/main" id="{172AB4FD-E963-4937-9B7D-0A2BDA1CDB21}"/>
              </a:ext>
            </a:extLst>
          </p:cNvPr>
          <p:cNvPicPr/>
          <p:nvPr/>
        </p:nvPicPr>
        <p:blipFill>
          <a:blip r:embed="rId3" cstate="print"/>
          <a:srcRect/>
          <a:stretch>
            <a:fillRect/>
          </a:stretch>
        </p:blipFill>
        <p:spPr bwMode="auto">
          <a:xfrm>
            <a:off x="2335086" y="4414446"/>
            <a:ext cx="2830219" cy="1686813"/>
          </a:xfrm>
          <a:prstGeom prst="rect">
            <a:avLst/>
          </a:prstGeom>
          <a:noFill/>
          <a:ln w="9525">
            <a:noFill/>
            <a:miter lim="800000"/>
            <a:headEnd/>
            <a:tailEnd/>
          </a:ln>
        </p:spPr>
      </p:pic>
    </p:spTree>
    <p:extLst>
      <p:ext uri="{BB962C8B-B14F-4D97-AF65-F5344CB8AC3E}">
        <p14:creationId xmlns:p14="http://schemas.microsoft.com/office/powerpoint/2010/main" val="29792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(Pluk)</a:t>
            </a:r>
          </a:p>
        </p:txBody>
      </p:sp>
      <p:sp>
        <p:nvSpPr>
          <p:cNvPr id="5" name="Tekstboks 2">
            <a:extLst>
              <a:ext uri="{FF2B5EF4-FFF2-40B4-BE49-F238E27FC236}">
                <a16:creationId xmlns:a16="http://schemas.microsoft.com/office/drawing/2014/main" id="{59366D66-D217-4328-A1D6-F8EBB6A14595}"/>
              </a:ext>
            </a:extLst>
          </p:cNvPr>
          <p:cNvSpPr txBox="1"/>
          <p:nvPr/>
        </p:nvSpPr>
        <p:spPr>
          <a:xfrm>
            <a:off x="1343201" y="1196752"/>
            <a:ext cx="8640960" cy="1077218"/>
          </a:xfrm>
          <a:prstGeom prst="rect">
            <a:avLst/>
          </a:prstGeom>
          <a:noFill/>
        </p:spPr>
        <p:txBody>
          <a:bodyPr wrap="square" rtlCol="0">
            <a:spAutoFit/>
          </a:bodyPr>
          <a:lstStyle/>
          <a:p>
            <a:r>
              <a:rPr lang="da-DK" sz="3200" b="1" dirty="0"/>
              <a:t>Uddannelse</a:t>
            </a:r>
            <a:r>
              <a:rPr lang="da-DK" sz="3200" dirty="0"/>
              <a:t>				Arbejdsteknik</a:t>
            </a:r>
          </a:p>
          <a:p>
            <a:r>
              <a:rPr lang="da-DK" sz="3200" dirty="0"/>
              <a:t>						Arbejdsrutine</a:t>
            </a:r>
          </a:p>
        </p:txBody>
      </p:sp>
      <p:pic>
        <p:nvPicPr>
          <p:cNvPr id="6" name="Picture 2" descr="http://t1.gstatic.com/images?q=tbn:ANd9GcQs1N98FN00439O9HpTJ1ED999YxqrE7NltM7gZUPW2bhtWigjNB5C5BX4">
            <a:extLst>
              <a:ext uri="{FF2B5EF4-FFF2-40B4-BE49-F238E27FC236}">
                <a16:creationId xmlns:a16="http://schemas.microsoft.com/office/drawing/2014/main" id="{02C25E42-494E-489C-8B85-A20327336FB8}"/>
              </a:ext>
            </a:extLst>
          </p:cNvPr>
          <p:cNvPicPr>
            <a:picLocks noChangeAspect="1" noChangeArrowheads="1"/>
          </p:cNvPicPr>
          <p:nvPr/>
        </p:nvPicPr>
        <p:blipFill>
          <a:blip r:embed="rId2" cstate="print"/>
          <a:srcRect/>
          <a:stretch>
            <a:fillRect/>
          </a:stretch>
        </p:blipFill>
        <p:spPr bwMode="auto">
          <a:xfrm>
            <a:off x="1343201" y="1907501"/>
            <a:ext cx="2053053" cy="3404429"/>
          </a:xfrm>
          <a:prstGeom prst="rect">
            <a:avLst/>
          </a:prstGeom>
          <a:noFill/>
        </p:spPr>
      </p:pic>
      <p:sp>
        <p:nvSpPr>
          <p:cNvPr id="7" name="Tekstboks 3">
            <a:extLst>
              <a:ext uri="{FF2B5EF4-FFF2-40B4-BE49-F238E27FC236}">
                <a16:creationId xmlns:a16="http://schemas.microsoft.com/office/drawing/2014/main" id="{7340E56D-6263-4BCD-83D4-83E64E63B0D0}"/>
              </a:ext>
            </a:extLst>
          </p:cNvPr>
          <p:cNvSpPr txBox="1"/>
          <p:nvPr/>
        </p:nvSpPr>
        <p:spPr>
          <a:xfrm>
            <a:off x="463487" y="5505264"/>
            <a:ext cx="11545011" cy="646331"/>
          </a:xfrm>
          <a:prstGeom prst="rect">
            <a:avLst/>
          </a:prstGeom>
          <a:noFill/>
        </p:spPr>
        <p:txBody>
          <a:bodyPr wrap="square" rtlCol="0">
            <a:spAutoFit/>
          </a:bodyPr>
          <a:lstStyle/>
          <a:p>
            <a:pPr algn="ctr"/>
            <a:r>
              <a:rPr lang="da-DK" sz="3600" b="1" dirty="0"/>
              <a:t>Og sidst men ikke mindst: Din sunde fornuft</a:t>
            </a:r>
          </a:p>
        </p:txBody>
      </p:sp>
      <p:pic>
        <p:nvPicPr>
          <p:cNvPr id="8" name="Picture 4" descr="http://t0.gstatic.com/images?q=tbn:ANd9GcTQ5Uro41Abs8gKzb-sakLuiPELuAgt_SvTYRz4RkKSHHTdtpZMVS78_g">
            <a:extLst>
              <a:ext uri="{FF2B5EF4-FFF2-40B4-BE49-F238E27FC236}">
                <a16:creationId xmlns:a16="http://schemas.microsoft.com/office/drawing/2014/main" id="{29704547-441D-4739-8493-6791F8A90C53}"/>
              </a:ext>
            </a:extLst>
          </p:cNvPr>
          <p:cNvPicPr>
            <a:picLocks noChangeAspect="1" noChangeArrowheads="1"/>
          </p:cNvPicPr>
          <p:nvPr/>
        </p:nvPicPr>
        <p:blipFill>
          <a:blip r:embed="rId3" cstate="print"/>
          <a:srcRect/>
          <a:stretch>
            <a:fillRect/>
          </a:stretch>
        </p:blipFill>
        <p:spPr bwMode="auto">
          <a:xfrm>
            <a:off x="6307494" y="2273970"/>
            <a:ext cx="4046873" cy="3231294"/>
          </a:xfrm>
          <a:prstGeom prst="rect">
            <a:avLst/>
          </a:prstGeom>
          <a:noFill/>
        </p:spPr>
      </p:pic>
    </p:spTree>
    <p:extLst>
      <p:ext uri="{BB962C8B-B14F-4D97-AF65-F5344CB8AC3E}">
        <p14:creationId xmlns:p14="http://schemas.microsoft.com/office/powerpoint/2010/main" val="22307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0991-1D32-4A16-9707-F9E55C8755AF}"/>
              </a:ext>
            </a:extLst>
          </p:cNvPr>
          <p:cNvSpPr>
            <a:spLocks noGrp="1"/>
          </p:cNvSpPr>
          <p:nvPr>
            <p:ph type="title"/>
          </p:nvPr>
        </p:nvSpPr>
        <p:spPr>
          <a:xfrm>
            <a:off x="1295400" y="352338"/>
            <a:ext cx="9601200" cy="964734"/>
          </a:xfrm>
        </p:spPr>
        <p:txBody>
          <a:bodyPr>
            <a:normAutofit fontScale="90000"/>
          </a:bodyPr>
          <a:lstStyle/>
          <a:p>
            <a:r>
              <a:rPr lang="da-DK" sz="4400" b="1" u="sng" dirty="0">
                <a:solidFill>
                  <a:schemeClr val="tx1"/>
                </a:solidFill>
              </a:rPr>
              <a:t>Overvågning: Hvad siger Reglerne?</a:t>
            </a:r>
            <a:br>
              <a:rPr lang="da-DK" sz="3200" b="1" u="sng" dirty="0"/>
            </a:br>
            <a:endParaRPr lang="da-DK" dirty="0"/>
          </a:p>
        </p:txBody>
      </p:sp>
      <p:pic>
        <p:nvPicPr>
          <p:cNvPr id="4" name="Billede 3" descr="Et billede, der indeholder tekst&#10;&#10;Automatisk genereret beskrivelse">
            <a:extLst>
              <a:ext uri="{FF2B5EF4-FFF2-40B4-BE49-F238E27FC236}">
                <a16:creationId xmlns:a16="http://schemas.microsoft.com/office/drawing/2014/main" id="{72C936A9-3638-461F-B751-BB97063647B3}"/>
              </a:ext>
            </a:extLst>
          </p:cNvPr>
          <p:cNvPicPr>
            <a:picLocks noChangeAspect="1"/>
          </p:cNvPicPr>
          <p:nvPr/>
        </p:nvPicPr>
        <p:blipFill>
          <a:blip r:embed="rId2"/>
          <a:stretch>
            <a:fillRect/>
          </a:stretch>
        </p:blipFill>
        <p:spPr>
          <a:xfrm>
            <a:off x="332947" y="1017036"/>
            <a:ext cx="3481350" cy="4991879"/>
          </a:xfrm>
          <a:prstGeom prst="rect">
            <a:avLst/>
          </a:prstGeom>
        </p:spPr>
      </p:pic>
      <p:sp>
        <p:nvSpPr>
          <p:cNvPr id="5" name="Titel 1">
            <a:extLst>
              <a:ext uri="{FF2B5EF4-FFF2-40B4-BE49-F238E27FC236}">
                <a16:creationId xmlns:a16="http://schemas.microsoft.com/office/drawing/2014/main" id="{481B30ED-245A-48F4-993E-1769EFE9E508}"/>
              </a:ext>
            </a:extLst>
          </p:cNvPr>
          <p:cNvSpPr txBox="1">
            <a:spLocks/>
          </p:cNvSpPr>
          <p:nvPr/>
        </p:nvSpPr>
        <p:spPr>
          <a:xfrm>
            <a:off x="4137158" y="1223016"/>
            <a:ext cx="7338980" cy="45631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da-DK" sz="2400" b="0" dirty="0">
                <a:solidFill>
                  <a:schemeClr val="tx1"/>
                </a:solidFill>
                <a:latin typeface="Times New Roman" panose="02020603050405020304" pitchFamily="18" charset="0"/>
              </a:rPr>
              <a:t>1. </a:t>
            </a:r>
          </a:p>
          <a:p>
            <a:r>
              <a:rPr lang="da-DK" sz="2400" b="0" dirty="0">
                <a:solidFill>
                  <a:schemeClr val="tx1"/>
                </a:solidFill>
                <a:latin typeface="Times New Roman" panose="02020603050405020304" pitchFamily="18" charset="0"/>
              </a:rPr>
              <a:t>Arbejdsgiveren kan i medfør af ledelsesretten og </a:t>
            </a:r>
          </a:p>
          <a:p>
            <a:r>
              <a:rPr lang="da-DK" sz="2400" b="0" dirty="0">
                <a:solidFill>
                  <a:schemeClr val="tx1"/>
                </a:solidFill>
                <a:latin typeface="Times New Roman" panose="02020603050405020304" pitchFamily="18" charset="0"/>
              </a:rPr>
              <a:t>under iagttagelse af bestemmelserne i de kollektive overenskomster iværksætte kontrolforanstaltninger. </a:t>
            </a:r>
            <a:br>
              <a:rPr lang="da-DK" sz="2400" b="0" dirty="0">
                <a:solidFill>
                  <a:schemeClr val="tx1"/>
                </a:solidFill>
                <a:latin typeface="Times New Roman" panose="02020603050405020304" pitchFamily="18" charset="0"/>
              </a:rPr>
            </a:br>
            <a:br>
              <a:rPr lang="da-DK" sz="2400" b="0" dirty="0">
                <a:latin typeface="Times New Roman" panose="02020603050405020304" pitchFamily="18" charset="0"/>
              </a:rPr>
            </a:br>
            <a:r>
              <a:rPr lang="da-DK" sz="2400" b="0" dirty="0">
                <a:solidFill>
                  <a:srgbClr val="FF0000"/>
                </a:solidFill>
                <a:latin typeface="Times New Roman" panose="02020603050405020304" pitchFamily="18" charset="0"/>
              </a:rPr>
              <a:t>Kontrolforanstaltninger</a:t>
            </a:r>
            <a:r>
              <a:rPr lang="da-DK" sz="2400" dirty="0">
                <a:solidFill>
                  <a:srgbClr val="FF0000"/>
                </a:solidFill>
                <a:latin typeface="Times New Roman" panose="02020603050405020304" pitchFamily="18" charset="0"/>
              </a:rPr>
              <a:t> </a:t>
            </a:r>
            <a:r>
              <a:rPr lang="da-DK" sz="2400" b="0" dirty="0">
                <a:solidFill>
                  <a:srgbClr val="FF0000"/>
                </a:solidFill>
                <a:latin typeface="Times New Roman" panose="02020603050405020304" pitchFamily="18" charset="0"/>
              </a:rPr>
              <a:t>skal være sagligt begrundede i driftsmæssige årsager og have et fornuftigt formål; </a:t>
            </a:r>
            <a:br>
              <a:rPr lang="da-DK" sz="2400" b="0" dirty="0">
                <a:solidFill>
                  <a:srgbClr val="FF0000"/>
                </a:solidFill>
                <a:latin typeface="Times New Roman" panose="02020603050405020304" pitchFamily="18" charset="0"/>
              </a:rPr>
            </a:br>
            <a:r>
              <a:rPr lang="da-DK" sz="2400" b="0" dirty="0">
                <a:solidFill>
                  <a:srgbClr val="FF0000"/>
                </a:solidFill>
                <a:latin typeface="Times New Roman" panose="02020603050405020304" pitchFamily="18" charset="0"/>
              </a:rPr>
              <a:t>de må ikke være krænkende over for lønmodtagerne, </a:t>
            </a:r>
            <a:br>
              <a:rPr lang="da-DK" sz="2400" b="0" dirty="0">
                <a:solidFill>
                  <a:srgbClr val="FF0000"/>
                </a:solidFill>
                <a:latin typeface="Times New Roman" panose="02020603050405020304" pitchFamily="18" charset="0"/>
              </a:rPr>
            </a:br>
            <a:r>
              <a:rPr lang="da-DK" sz="2400" b="0" dirty="0">
                <a:solidFill>
                  <a:srgbClr val="FF0000"/>
                </a:solidFill>
                <a:latin typeface="Times New Roman" panose="02020603050405020304" pitchFamily="18" charset="0"/>
              </a:rPr>
              <a:t>og de må ikke forvolde lønmodtagerne tab</a:t>
            </a:r>
            <a:br>
              <a:rPr lang="da-DK" sz="2400" b="0" dirty="0">
                <a:solidFill>
                  <a:srgbClr val="FF0000"/>
                </a:solidFill>
                <a:latin typeface="Times New Roman" panose="02020603050405020304" pitchFamily="18" charset="0"/>
              </a:rPr>
            </a:br>
            <a:r>
              <a:rPr lang="da-DK" sz="2400" b="0" dirty="0">
                <a:solidFill>
                  <a:srgbClr val="FF0000"/>
                </a:solidFill>
                <a:latin typeface="Times New Roman" panose="02020603050405020304" pitchFamily="18" charset="0"/>
              </a:rPr>
              <a:t>eller nævneværdige ulemper. </a:t>
            </a:r>
            <a:br>
              <a:rPr lang="da-DK" sz="2400" b="0" dirty="0">
                <a:solidFill>
                  <a:srgbClr val="FF0000"/>
                </a:solidFill>
                <a:latin typeface="Times New Roman" panose="02020603050405020304" pitchFamily="18" charset="0"/>
              </a:rPr>
            </a:br>
            <a:br>
              <a:rPr lang="da-DK" sz="2400" b="0" dirty="0">
                <a:latin typeface="Times New Roman" panose="02020603050405020304" pitchFamily="18" charset="0"/>
              </a:rPr>
            </a:br>
            <a:r>
              <a:rPr lang="da-DK" sz="2400" b="0" dirty="0">
                <a:solidFill>
                  <a:schemeClr val="tx1"/>
                </a:solidFill>
                <a:latin typeface="Times New Roman" panose="02020603050405020304" pitchFamily="18" charset="0"/>
              </a:rPr>
              <a:t>Kontrolforanstaltninger skal indrettes således, at der er et</a:t>
            </a:r>
            <a:br>
              <a:rPr lang="da-DK" sz="2400" b="0" dirty="0">
                <a:solidFill>
                  <a:schemeClr val="tx1"/>
                </a:solidFill>
                <a:latin typeface="Times New Roman" panose="02020603050405020304" pitchFamily="18" charset="0"/>
              </a:rPr>
            </a:br>
            <a:r>
              <a:rPr lang="da-DK" sz="2400" b="0" dirty="0">
                <a:solidFill>
                  <a:schemeClr val="tx1"/>
                </a:solidFill>
                <a:latin typeface="Times New Roman" panose="02020603050405020304" pitchFamily="18" charset="0"/>
              </a:rPr>
              <a:t>rimeligt forhold mellem formål og midler.</a:t>
            </a:r>
            <a:endParaRPr lang="da-DK" sz="2400" dirty="0">
              <a:solidFill>
                <a:schemeClr val="tx1"/>
              </a:solidFill>
            </a:endParaRPr>
          </a:p>
        </p:txBody>
      </p:sp>
    </p:spTree>
    <p:extLst>
      <p:ext uri="{BB962C8B-B14F-4D97-AF65-F5344CB8AC3E}">
        <p14:creationId xmlns:p14="http://schemas.microsoft.com/office/powerpoint/2010/main" val="24070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796514" y="303375"/>
            <a:ext cx="9601200" cy="652462"/>
          </a:xfrm>
        </p:spPr>
        <p:txBody>
          <a:bodyPr>
            <a:normAutofit/>
          </a:bodyPr>
          <a:lstStyle/>
          <a:p>
            <a:r>
              <a:rPr lang="da-DK" sz="3600" u="sng" dirty="0">
                <a:solidFill>
                  <a:schemeClr val="tx1"/>
                </a:solidFill>
              </a:rPr>
              <a:t>Løft og håndtering (Pluk)</a:t>
            </a:r>
          </a:p>
        </p:txBody>
      </p:sp>
      <p:pic>
        <p:nvPicPr>
          <p:cNvPr id="5" name="Billede 4" descr="C:\Documents and Settings\HP_Administrator\Desktop\scan0001.jpg">
            <a:extLst>
              <a:ext uri="{FF2B5EF4-FFF2-40B4-BE49-F238E27FC236}">
                <a16:creationId xmlns:a16="http://schemas.microsoft.com/office/drawing/2014/main" id="{B95730D9-C78B-495E-975A-D109F27A7498}"/>
              </a:ext>
            </a:extLst>
          </p:cNvPr>
          <p:cNvPicPr/>
          <p:nvPr/>
        </p:nvPicPr>
        <p:blipFill>
          <a:blip r:embed="rId2" cstate="print"/>
          <a:srcRect/>
          <a:stretch>
            <a:fillRect/>
          </a:stretch>
        </p:blipFill>
        <p:spPr bwMode="auto">
          <a:xfrm>
            <a:off x="1548882" y="1119673"/>
            <a:ext cx="8257591" cy="4917231"/>
          </a:xfrm>
          <a:prstGeom prst="rect">
            <a:avLst/>
          </a:prstGeom>
          <a:noFill/>
          <a:ln w="9525">
            <a:noFill/>
            <a:miter lim="800000"/>
            <a:headEnd/>
            <a:tailEnd/>
          </a:ln>
        </p:spPr>
      </p:pic>
      <p:sp>
        <p:nvSpPr>
          <p:cNvPr id="6" name="Rektangel 5">
            <a:extLst>
              <a:ext uri="{FF2B5EF4-FFF2-40B4-BE49-F238E27FC236}">
                <a16:creationId xmlns:a16="http://schemas.microsoft.com/office/drawing/2014/main" id="{F15EE390-306E-47D9-A76E-77417AF803EF}"/>
              </a:ext>
            </a:extLst>
          </p:cNvPr>
          <p:cNvSpPr/>
          <p:nvPr/>
        </p:nvSpPr>
        <p:spPr>
          <a:xfrm>
            <a:off x="12541" y="303375"/>
            <a:ext cx="1224136" cy="6217667"/>
          </a:xfrm>
          <a:prstGeom prst="rect">
            <a:avLst/>
          </a:prstGeom>
        </p:spPr>
        <p:txBody>
          <a:bodyPr wrap="square">
            <a:spAutoFit/>
          </a:bodyPr>
          <a:lstStyle/>
          <a:p>
            <a:pPr algn="ctr"/>
            <a:r>
              <a:rPr lang="da-DK" sz="4800" dirty="0"/>
              <a:t>E</a:t>
            </a:r>
          </a:p>
          <a:p>
            <a:pPr algn="ctr"/>
            <a:r>
              <a:rPr lang="da-DK" sz="4800" dirty="0"/>
              <a:t>R</a:t>
            </a:r>
          </a:p>
          <a:p>
            <a:pPr algn="ctr"/>
            <a:r>
              <a:rPr lang="da-DK" sz="4800" dirty="0"/>
              <a:t>G </a:t>
            </a:r>
          </a:p>
          <a:p>
            <a:pPr algn="ctr"/>
            <a:r>
              <a:rPr lang="da-DK" sz="4800" dirty="0"/>
              <a:t>O</a:t>
            </a:r>
          </a:p>
          <a:p>
            <a:pPr algn="ctr"/>
            <a:r>
              <a:rPr lang="da-DK" sz="4800" dirty="0"/>
              <a:t>N</a:t>
            </a:r>
          </a:p>
          <a:p>
            <a:pPr algn="ctr"/>
            <a:r>
              <a:rPr lang="da-DK" sz="4800" dirty="0"/>
              <a:t>O</a:t>
            </a:r>
          </a:p>
          <a:p>
            <a:pPr algn="ctr"/>
            <a:r>
              <a:rPr lang="da-DK" sz="4800" dirty="0"/>
              <a:t>M</a:t>
            </a:r>
          </a:p>
          <a:p>
            <a:pPr algn="ctr"/>
            <a:r>
              <a:rPr lang="da-DK" sz="4800" dirty="0"/>
              <a:t>I</a:t>
            </a:r>
          </a:p>
        </p:txBody>
      </p:sp>
    </p:spTree>
    <p:extLst>
      <p:ext uri="{BB962C8B-B14F-4D97-AF65-F5344CB8AC3E}">
        <p14:creationId xmlns:p14="http://schemas.microsoft.com/office/powerpoint/2010/main" val="13253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a:t>
            </a:r>
          </a:p>
        </p:txBody>
      </p:sp>
      <p:pic>
        <p:nvPicPr>
          <p:cNvPr id="3" name="Billede 2">
            <a:extLst>
              <a:ext uri="{FF2B5EF4-FFF2-40B4-BE49-F238E27FC236}">
                <a16:creationId xmlns:a16="http://schemas.microsoft.com/office/drawing/2014/main" id="{620F93E8-5224-4530-9CF6-7A641B20CAF1}"/>
              </a:ext>
            </a:extLst>
          </p:cNvPr>
          <p:cNvPicPr>
            <a:picLocks noChangeAspect="1"/>
          </p:cNvPicPr>
          <p:nvPr/>
        </p:nvPicPr>
        <p:blipFill>
          <a:blip r:embed="rId2"/>
          <a:stretch>
            <a:fillRect/>
          </a:stretch>
        </p:blipFill>
        <p:spPr>
          <a:xfrm>
            <a:off x="5486400" y="151002"/>
            <a:ext cx="4580389" cy="5931016"/>
          </a:xfrm>
          <a:prstGeom prst="rect">
            <a:avLst/>
          </a:prstGeom>
        </p:spPr>
      </p:pic>
      <p:pic>
        <p:nvPicPr>
          <p:cNvPr id="6" name="Billede 5">
            <a:extLst>
              <a:ext uri="{FF2B5EF4-FFF2-40B4-BE49-F238E27FC236}">
                <a16:creationId xmlns:a16="http://schemas.microsoft.com/office/drawing/2014/main" id="{3D233C02-A11B-4D71-8B8C-03207E0DB6AF}"/>
              </a:ext>
            </a:extLst>
          </p:cNvPr>
          <p:cNvPicPr>
            <a:picLocks noChangeAspect="1"/>
          </p:cNvPicPr>
          <p:nvPr/>
        </p:nvPicPr>
        <p:blipFill>
          <a:blip r:embed="rId3"/>
          <a:stretch>
            <a:fillRect/>
          </a:stretch>
        </p:blipFill>
        <p:spPr>
          <a:xfrm>
            <a:off x="290487" y="989420"/>
            <a:ext cx="3508458" cy="4933770"/>
          </a:xfrm>
          <a:prstGeom prst="rect">
            <a:avLst/>
          </a:prstGeom>
        </p:spPr>
      </p:pic>
      <p:sp>
        <p:nvSpPr>
          <p:cNvPr id="9" name="Tekstfelt 8">
            <a:extLst>
              <a:ext uri="{FF2B5EF4-FFF2-40B4-BE49-F238E27FC236}">
                <a16:creationId xmlns:a16="http://schemas.microsoft.com/office/drawing/2014/main" id="{30BFA527-A68A-482D-803A-EFD04C882606}"/>
              </a:ext>
            </a:extLst>
          </p:cNvPr>
          <p:cNvSpPr txBox="1"/>
          <p:nvPr/>
        </p:nvSpPr>
        <p:spPr>
          <a:xfrm>
            <a:off x="2411135" y="6197876"/>
            <a:ext cx="7917809" cy="646331"/>
          </a:xfrm>
          <a:prstGeom prst="rect">
            <a:avLst/>
          </a:prstGeom>
          <a:noFill/>
        </p:spPr>
        <p:txBody>
          <a:bodyPr wrap="square">
            <a:spAutoFit/>
          </a:bodyPr>
          <a:lstStyle/>
          <a:p>
            <a:r>
              <a:rPr lang="da-DK" dirty="0">
                <a:hlinkClick r:id="rId4"/>
              </a:rPr>
              <a:t>http://bautransport.dk/lagre-og-vareterminaler/ulykker/faktaark</a:t>
            </a:r>
            <a:endParaRPr lang="da-DK" dirty="0"/>
          </a:p>
          <a:p>
            <a:endParaRPr lang="da-DK" dirty="0"/>
          </a:p>
        </p:txBody>
      </p:sp>
    </p:spTree>
    <p:extLst>
      <p:ext uri="{BB962C8B-B14F-4D97-AF65-F5344CB8AC3E}">
        <p14:creationId xmlns:p14="http://schemas.microsoft.com/office/powerpoint/2010/main" val="69328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Løft og håndtering </a:t>
            </a:r>
          </a:p>
        </p:txBody>
      </p:sp>
      <p:pic>
        <p:nvPicPr>
          <p:cNvPr id="5" name="Billede 4">
            <a:extLst>
              <a:ext uri="{FF2B5EF4-FFF2-40B4-BE49-F238E27FC236}">
                <a16:creationId xmlns:a16="http://schemas.microsoft.com/office/drawing/2014/main" id="{B2CBFF10-4593-4755-88F0-30675E046CEA}"/>
              </a:ext>
            </a:extLst>
          </p:cNvPr>
          <p:cNvPicPr>
            <a:picLocks noChangeAspect="1"/>
          </p:cNvPicPr>
          <p:nvPr/>
        </p:nvPicPr>
        <p:blipFill>
          <a:blip r:embed="rId2"/>
          <a:stretch>
            <a:fillRect/>
          </a:stretch>
        </p:blipFill>
        <p:spPr>
          <a:xfrm>
            <a:off x="5799712" y="461394"/>
            <a:ext cx="3990240" cy="5504243"/>
          </a:xfrm>
          <a:prstGeom prst="rect">
            <a:avLst/>
          </a:prstGeom>
        </p:spPr>
      </p:pic>
      <p:sp>
        <p:nvSpPr>
          <p:cNvPr id="8" name="Tekstfelt 7">
            <a:extLst>
              <a:ext uri="{FF2B5EF4-FFF2-40B4-BE49-F238E27FC236}">
                <a16:creationId xmlns:a16="http://schemas.microsoft.com/office/drawing/2014/main" id="{D4B488B3-0283-4EE8-B73C-D622F5940185}"/>
              </a:ext>
            </a:extLst>
          </p:cNvPr>
          <p:cNvSpPr txBox="1"/>
          <p:nvPr/>
        </p:nvSpPr>
        <p:spPr>
          <a:xfrm rot="19335860">
            <a:off x="-10487" y="2967336"/>
            <a:ext cx="6102990" cy="923330"/>
          </a:xfrm>
          <a:prstGeom prst="rect">
            <a:avLst/>
          </a:prstGeom>
          <a:noFill/>
        </p:spPr>
        <p:txBody>
          <a:bodyPr wrap="square">
            <a:spAutoFit/>
          </a:bodyPr>
          <a:lstStyle/>
          <a:p>
            <a:r>
              <a:rPr lang="da-DK" dirty="0">
                <a:hlinkClick r:id="rId3"/>
              </a:rPr>
              <a:t>http://bautransport.dk/Files/Billeder/BAR%20Transport/pdf/ulykker_lageromraadet.pdf</a:t>
            </a:r>
            <a:endParaRPr lang="da-DK" dirty="0"/>
          </a:p>
          <a:p>
            <a:endParaRPr lang="da-DK" dirty="0"/>
          </a:p>
        </p:txBody>
      </p:sp>
    </p:spTree>
    <p:extLst>
      <p:ext uri="{BB962C8B-B14F-4D97-AF65-F5344CB8AC3E}">
        <p14:creationId xmlns:p14="http://schemas.microsoft.com/office/powerpoint/2010/main" val="33723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0991-1D32-4A16-9707-F9E55C8755AF}"/>
              </a:ext>
            </a:extLst>
          </p:cNvPr>
          <p:cNvSpPr>
            <a:spLocks noGrp="1"/>
          </p:cNvSpPr>
          <p:nvPr>
            <p:ph type="title"/>
          </p:nvPr>
        </p:nvSpPr>
        <p:spPr>
          <a:xfrm>
            <a:off x="515222" y="461398"/>
            <a:ext cx="961239" cy="5620622"/>
          </a:xfrm>
        </p:spPr>
        <p:txBody>
          <a:bodyPr>
            <a:noAutofit/>
          </a:bodyPr>
          <a:lstStyle/>
          <a:p>
            <a:r>
              <a:rPr lang="da-DK" sz="8000" dirty="0">
                <a:solidFill>
                  <a:schemeClr val="tx1"/>
                </a:solidFill>
              </a:rPr>
              <a:t>PAUSE</a:t>
            </a:r>
          </a:p>
        </p:txBody>
      </p:sp>
      <p:pic>
        <p:nvPicPr>
          <p:cNvPr id="4" name="Picture 2" descr="http://www.fun4all.dk/humorsiden/sjove-billeder/sjove-billeder/Kat%20Massage.jpg">
            <a:extLst>
              <a:ext uri="{FF2B5EF4-FFF2-40B4-BE49-F238E27FC236}">
                <a16:creationId xmlns:a16="http://schemas.microsoft.com/office/drawing/2014/main" id="{3AAF235B-26EF-4B82-8352-CDB4BA345A75}"/>
              </a:ext>
            </a:extLst>
          </p:cNvPr>
          <p:cNvPicPr>
            <a:picLocks noChangeAspect="1" noChangeArrowheads="1"/>
          </p:cNvPicPr>
          <p:nvPr/>
        </p:nvPicPr>
        <p:blipFill>
          <a:blip r:embed="rId2" cstate="print"/>
          <a:srcRect/>
          <a:stretch>
            <a:fillRect/>
          </a:stretch>
        </p:blipFill>
        <p:spPr bwMode="auto">
          <a:xfrm>
            <a:off x="1932582" y="360727"/>
            <a:ext cx="8326836" cy="5620623"/>
          </a:xfrm>
          <a:prstGeom prst="rect">
            <a:avLst/>
          </a:prstGeom>
          <a:noFill/>
        </p:spPr>
      </p:pic>
    </p:spTree>
    <p:extLst>
      <p:ext uri="{BB962C8B-B14F-4D97-AF65-F5344CB8AC3E}">
        <p14:creationId xmlns:p14="http://schemas.microsoft.com/office/powerpoint/2010/main" val="18976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750116" y="1523999"/>
            <a:ext cx="9601200" cy="5187194"/>
          </a:xfrm>
        </p:spPr>
        <p:txBody>
          <a:bodyPr>
            <a:normAutofit fontScale="25000" lnSpcReduction="20000"/>
          </a:bodyPr>
          <a:lstStyle/>
          <a:p>
            <a:pPr marL="0" indent="0" algn="l">
              <a:buNone/>
            </a:pPr>
            <a:r>
              <a:rPr lang="da-DK" sz="8000" b="1" i="0" dirty="0">
                <a:solidFill>
                  <a:srgbClr val="003087"/>
                </a:solidFill>
                <a:effectLst/>
                <a:latin typeface="Muli"/>
              </a:rPr>
              <a:t>Stor arbejdsmængde og tidspres</a:t>
            </a:r>
          </a:p>
          <a:p>
            <a:pPr marL="0" indent="0" algn="l">
              <a:buNone/>
            </a:pPr>
            <a:r>
              <a:rPr lang="da-DK" sz="5600" b="1" i="0" dirty="0">
                <a:solidFill>
                  <a:srgbClr val="1E1E1E"/>
                </a:solidFill>
                <a:effectLst/>
                <a:latin typeface="Muli"/>
              </a:rPr>
              <a:t>§ 13.</a:t>
            </a:r>
            <a:r>
              <a:rPr lang="da-DK" sz="5600" b="0" i="0" dirty="0">
                <a:solidFill>
                  <a:srgbClr val="1E1E1E"/>
                </a:solidFill>
                <a:effectLst/>
                <a:latin typeface="Muli"/>
              </a:rPr>
              <a:t> Arbejdet skal i alle led planlægges, tilrettelægges og udføres således, at det er sikkerheds- og sundhedsmæssigt fuldt forsvarligt på kort og lang sigt i forhold til stor arbejdsmængde og tidspres.</a:t>
            </a:r>
          </a:p>
          <a:p>
            <a:pPr marL="0" indent="0" algn="l">
              <a:buNone/>
            </a:pPr>
            <a:r>
              <a:rPr lang="da-DK" sz="5600" b="1" i="0" dirty="0">
                <a:solidFill>
                  <a:srgbClr val="1E1E1E"/>
                </a:solidFill>
                <a:effectLst/>
                <a:latin typeface="Muli"/>
              </a:rPr>
              <a:t>§ 14.</a:t>
            </a:r>
            <a:r>
              <a:rPr lang="da-DK" sz="5600" b="0" i="0" dirty="0">
                <a:solidFill>
                  <a:srgbClr val="1E1E1E"/>
                </a:solidFill>
                <a:effectLst/>
                <a:latin typeface="Muli"/>
              </a:rPr>
              <a:t> Ved stor arbejdsmængde og tidspres forstås i denne bekendtgørelse, at der er ubalance mellem det arbejde, der skal udføres, og den tid, der er til rådighed til at udføre arbejdet således, at der arbejdes</a:t>
            </a:r>
          </a:p>
          <a:p>
            <a:pPr algn="l">
              <a:buFont typeface="+mj-lt"/>
              <a:buAutoNum type="arabicPeriod"/>
            </a:pPr>
            <a:r>
              <a:rPr lang="da-DK" sz="5600" b="0" i="0" dirty="0">
                <a:solidFill>
                  <a:srgbClr val="1E1E1E"/>
                </a:solidFill>
                <a:effectLst/>
                <a:latin typeface="Muli"/>
              </a:rPr>
              <a:t>intensivt, herunder i højt tempo eller uden pauser til restitution, eller</a:t>
            </a:r>
          </a:p>
          <a:p>
            <a:pPr algn="l">
              <a:buFont typeface="+mj-lt"/>
              <a:buAutoNum type="arabicPeriod"/>
            </a:pPr>
            <a:r>
              <a:rPr lang="da-DK" sz="5600" b="0" i="0" dirty="0">
                <a:solidFill>
                  <a:srgbClr val="1E1E1E"/>
                </a:solidFill>
                <a:effectLst/>
                <a:latin typeface="Muli"/>
              </a:rPr>
              <a:t>mange timer, som kan påvirke muligheden for restitution.</a:t>
            </a:r>
          </a:p>
          <a:p>
            <a:pPr marL="0" indent="0" algn="l">
              <a:buNone/>
            </a:pPr>
            <a:r>
              <a:rPr lang="da-DK" sz="5600" b="0" i="0" dirty="0">
                <a:solidFill>
                  <a:srgbClr val="1E1E1E"/>
                </a:solidFill>
                <a:effectLst/>
                <a:latin typeface="Muli"/>
              </a:rPr>
              <a:t>Stk. 2. Stor arbejdsmængde og tidspres kan indebære en risiko for sikkerhed eller sundhed, jf. § 15.</a:t>
            </a:r>
          </a:p>
          <a:p>
            <a:pPr marL="0" indent="0" algn="l">
              <a:buNone/>
            </a:pPr>
            <a:r>
              <a:rPr lang="da-DK" sz="5600" b="1" i="0" dirty="0">
                <a:solidFill>
                  <a:srgbClr val="1E1E1E"/>
                </a:solidFill>
                <a:effectLst/>
                <a:latin typeface="Muli"/>
              </a:rPr>
              <a:t>§ 15.</a:t>
            </a:r>
            <a:r>
              <a:rPr lang="da-DK" sz="5600" b="0" i="0" dirty="0">
                <a:solidFill>
                  <a:srgbClr val="1E1E1E"/>
                </a:solidFill>
                <a:effectLst/>
                <a:latin typeface="Muli"/>
              </a:rPr>
              <a:t> Ved vurderingen af, om stor arbejdsmængde og tidspres indebærer en risiko for sikkerhed eller sundhed, skal især lægges vægt på forholdet mellem følgende elementer:</a:t>
            </a:r>
          </a:p>
          <a:p>
            <a:pPr algn="l">
              <a:buFont typeface="+mj-lt"/>
              <a:buAutoNum type="arabicPeriod"/>
            </a:pPr>
            <a:r>
              <a:rPr lang="da-DK" sz="5600" b="0" i="0" dirty="0">
                <a:solidFill>
                  <a:srgbClr val="1E1E1E"/>
                </a:solidFill>
                <a:effectLst/>
                <a:latin typeface="Muli"/>
              </a:rPr>
              <a:t>Omfanget af stor arbejdsmængde og tidspres, herunder den tidsmæssige udstrækning.</a:t>
            </a:r>
          </a:p>
          <a:p>
            <a:pPr algn="l">
              <a:buFont typeface="+mj-lt"/>
              <a:buAutoNum type="arabicPeriod"/>
            </a:pPr>
            <a:r>
              <a:rPr lang="da-DK" sz="5600" b="0" i="0" dirty="0">
                <a:solidFill>
                  <a:srgbClr val="1E1E1E"/>
                </a:solidFill>
                <a:effectLst/>
                <a:latin typeface="Muli"/>
              </a:rPr>
              <a:t>Karakteren af stor arbejdsmængde og tidspres.</a:t>
            </a:r>
          </a:p>
          <a:p>
            <a:pPr algn="l">
              <a:buFont typeface="+mj-lt"/>
              <a:buAutoNum type="arabicPeriod"/>
            </a:pPr>
            <a:r>
              <a:rPr lang="da-DK" sz="5600" b="0" i="0" dirty="0">
                <a:solidFill>
                  <a:srgbClr val="1E1E1E"/>
                </a:solidFill>
                <a:effectLst/>
                <a:latin typeface="Muli"/>
              </a:rPr>
              <a:t>Forebyggende tiltag, herunder de tiltag, der er nævnt i bilag 1.</a:t>
            </a:r>
          </a:p>
          <a:p>
            <a:pPr marL="0" indent="0" algn="l">
              <a:buNone/>
            </a:pPr>
            <a:r>
              <a:rPr lang="da-DK" sz="5600" b="0" i="0" dirty="0">
                <a:solidFill>
                  <a:srgbClr val="1E1E1E"/>
                </a:solidFill>
                <a:effectLst/>
                <a:latin typeface="Muli"/>
              </a:rPr>
              <a:t>Stk. 2. Derudover skal der ved vurderingen efter stk. 1 lægges vægt på, om andre påvirkninger i arbejdsmiljøet øger risikoen for sikkerhed eller sundhed ved stor arbejdsmængde og tidspres.</a:t>
            </a:r>
          </a:p>
          <a:p>
            <a:pPr marL="0" indent="0" algn="r">
              <a:buNone/>
            </a:pPr>
            <a:r>
              <a:rPr lang="da-DK" sz="5600" b="0" i="0" dirty="0">
                <a:solidFill>
                  <a:srgbClr val="1E1E1E"/>
                </a:solidFill>
                <a:effectLst/>
                <a:latin typeface="Muli"/>
                <a:hlinkClick r:id="rId2"/>
              </a:rPr>
              <a:t>https://at.dk/regler/bekendtgoerelser/psykisk-arbejdsmiljoe-1406/#bilag</a:t>
            </a:r>
            <a:endParaRPr lang="da-DK" sz="5600" b="0" i="0" dirty="0">
              <a:solidFill>
                <a:srgbClr val="1E1E1E"/>
              </a:solidFill>
              <a:effectLst/>
              <a:latin typeface="Muli"/>
            </a:endParaRPr>
          </a:p>
          <a:p>
            <a:pPr marL="0" indent="0" algn="l">
              <a:buNone/>
            </a:pPr>
            <a:endParaRPr lang="da-DK" sz="5600" b="0" i="0" dirty="0">
              <a:solidFill>
                <a:srgbClr val="1E1E1E"/>
              </a:solidFill>
              <a:effectLst/>
              <a:latin typeface="Muli"/>
            </a:endParaRPr>
          </a:p>
          <a:p>
            <a:endParaRPr lang="da-DK" dirty="0"/>
          </a:p>
        </p:txBody>
      </p:sp>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Arbejdspres: Hvad siger Reglerne?</a:t>
            </a:r>
          </a:p>
        </p:txBody>
      </p:sp>
    </p:spTree>
    <p:extLst>
      <p:ext uri="{BB962C8B-B14F-4D97-AF65-F5344CB8AC3E}">
        <p14:creationId xmlns:p14="http://schemas.microsoft.com/office/powerpoint/2010/main" val="10977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Arbejdspres: Hvad siger Reglerne?</a:t>
            </a:r>
          </a:p>
        </p:txBody>
      </p:sp>
      <p:sp>
        <p:nvSpPr>
          <p:cNvPr id="5" name="Pladsholder til indhold 4">
            <a:extLst>
              <a:ext uri="{FF2B5EF4-FFF2-40B4-BE49-F238E27FC236}">
                <a16:creationId xmlns:a16="http://schemas.microsoft.com/office/drawing/2014/main" id="{AC260250-6A7C-4B7C-8121-8F9FC364005D}"/>
              </a:ext>
            </a:extLst>
          </p:cNvPr>
          <p:cNvSpPr>
            <a:spLocks noGrp="1"/>
          </p:cNvSpPr>
          <p:nvPr>
            <p:ph idx="1"/>
          </p:nvPr>
        </p:nvSpPr>
        <p:spPr>
          <a:xfrm>
            <a:off x="683003" y="1142302"/>
            <a:ext cx="9601200" cy="946557"/>
          </a:xfrm>
        </p:spPr>
        <p:txBody>
          <a:bodyPr/>
          <a:lstStyle/>
          <a:p>
            <a:pPr marL="0" indent="0" algn="l">
              <a:buNone/>
            </a:pPr>
            <a:r>
              <a:rPr lang="da-DK" b="1" i="0" dirty="0">
                <a:solidFill>
                  <a:srgbClr val="003087"/>
                </a:solidFill>
                <a:effectLst/>
                <a:latin typeface="Muli"/>
              </a:rPr>
              <a:t>Bilag 1 - Forebyggende tiltag og generelle forebyggelsesprincipper</a:t>
            </a:r>
          </a:p>
          <a:p>
            <a:pPr marL="0" indent="0" algn="l">
              <a:buNone/>
            </a:pPr>
            <a:r>
              <a:rPr lang="da-DK" b="0" i="0" dirty="0">
                <a:solidFill>
                  <a:srgbClr val="1E1E1E"/>
                </a:solidFill>
                <a:effectLst/>
                <a:latin typeface="Muli"/>
              </a:rPr>
              <a:t>Bilag 1 til Arbejdstilsynets bekendtgørelse nr. 1406 om psykisk arbejdsmiljø</a:t>
            </a:r>
          </a:p>
          <a:p>
            <a:endParaRPr lang="da-DK" dirty="0"/>
          </a:p>
        </p:txBody>
      </p:sp>
      <p:sp>
        <p:nvSpPr>
          <p:cNvPr id="7" name="Tekstfelt 6">
            <a:extLst>
              <a:ext uri="{FF2B5EF4-FFF2-40B4-BE49-F238E27FC236}">
                <a16:creationId xmlns:a16="http://schemas.microsoft.com/office/drawing/2014/main" id="{B437EFF4-340D-42BF-858F-E1A93F377A0E}"/>
              </a:ext>
            </a:extLst>
          </p:cNvPr>
          <p:cNvSpPr txBox="1"/>
          <p:nvPr/>
        </p:nvSpPr>
        <p:spPr>
          <a:xfrm>
            <a:off x="763398" y="2418979"/>
            <a:ext cx="10855354" cy="3139321"/>
          </a:xfrm>
          <a:prstGeom prst="rect">
            <a:avLst/>
          </a:prstGeom>
          <a:noFill/>
        </p:spPr>
        <p:txBody>
          <a:bodyPr wrap="square">
            <a:spAutoFit/>
          </a:bodyPr>
          <a:lstStyle/>
          <a:p>
            <a:pPr algn="l"/>
            <a:r>
              <a:rPr lang="da-DK" b="1" i="0" dirty="0">
                <a:solidFill>
                  <a:srgbClr val="003087"/>
                </a:solidFill>
                <a:effectLst/>
                <a:latin typeface="Muli"/>
              </a:rPr>
              <a:t>Forebyggende tiltag</a:t>
            </a:r>
          </a:p>
          <a:p>
            <a:pPr algn="l"/>
            <a:r>
              <a:rPr lang="da-DK" b="0" i="0" dirty="0">
                <a:solidFill>
                  <a:srgbClr val="1E1E1E"/>
                </a:solidFill>
                <a:effectLst/>
                <a:latin typeface="Muli"/>
              </a:rPr>
              <a:t>Eksempler på forebyggende tiltag, der kan bidrage til at sikre, at påvirkningerne i det psykiske arbejdsmiljø er sikkerheds- og sundhedsmæssigt fuldt forsvarlige:</a:t>
            </a:r>
          </a:p>
          <a:p>
            <a:pPr algn="l"/>
            <a:endParaRPr lang="da-DK" b="0" i="0" dirty="0">
              <a:solidFill>
                <a:srgbClr val="1E1E1E"/>
              </a:solidFill>
              <a:effectLst/>
              <a:latin typeface="Muli"/>
            </a:endParaRPr>
          </a:p>
          <a:p>
            <a:pPr algn="l">
              <a:buFont typeface="+mj-lt"/>
              <a:buAutoNum type="arabicPeriod"/>
            </a:pPr>
            <a:r>
              <a:rPr lang="da-DK" b="0" i="0" dirty="0">
                <a:solidFill>
                  <a:srgbClr val="1E1E1E"/>
                </a:solidFill>
                <a:effectLst/>
                <a:latin typeface="Muli"/>
              </a:rPr>
              <a:t>Forsvarlig planlægning og tilrettelæggelse af arbejdet.</a:t>
            </a:r>
          </a:p>
          <a:p>
            <a:pPr algn="l">
              <a:buFont typeface="+mj-lt"/>
              <a:buAutoNum type="arabicPeriod"/>
            </a:pPr>
            <a:r>
              <a:rPr lang="da-DK" b="0" i="0" dirty="0">
                <a:solidFill>
                  <a:srgbClr val="1E1E1E"/>
                </a:solidFill>
                <a:effectLst/>
                <a:latin typeface="Muli"/>
              </a:rPr>
              <a:t>Tilstrækkelig og hensigtsmæssig oplæring og instruktion i at udføre arbejdet.</a:t>
            </a:r>
          </a:p>
          <a:p>
            <a:pPr algn="l">
              <a:buFont typeface="+mj-lt"/>
              <a:buAutoNum type="arabicPeriod"/>
            </a:pPr>
            <a:r>
              <a:rPr lang="da-DK" b="0" i="0" dirty="0">
                <a:solidFill>
                  <a:srgbClr val="1E1E1E"/>
                </a:solidFill>
                <a:effectLst/>
                <a:latin typeface="Muli"/>
              </a:rPr>
              <a:t>Effektivt tilsyn med arbejdets udførelse.</a:t>
            </a:r>
          </a:p>
          <a:p>
            <a:pPr algn="l">
              <a:buFont typeface="+mj-lt"/>
              <a:buAutoNum type="arabicPeriod"/>
            </a:pPr>
            <a:r>
              <a:rPr lang="da-DK" b="0" i="0" dirty="0">
                <a:solidFill>
                  <a:srgbClr val="1E1E1E"/>
                </a:solidFill>
                <a:effectLst/>
                <a:latin typeface="Muli"/>
              </a:rPr>
              <a:t>Forsvarlig indretning af arbejdsstedet.</a:t>
            </a:r>
          </a:p>
          <a:p>
            <a:pPr algn="l">
              <a:buFont typeface="+mj-lt"/>
              <a:buAutoNum type="arabicPeriod"/>
            </a:pPr>
            <a:r>
              <a:rPr lang="da-DK" b="0" i="0" dirty="0">
                <a:solidFill>
                  <a:srgbClr val="1E1E1E"/>
                </a:solidFill>
                <a:effectLst/>
                <a:latin typeface="Muli"/>
              </a:rPr>
              <a:t>Korrekt anvendelse af tekniske hjælpemidler, som skal være egnede eller tilpassede til arbejdet.</a:t>
            </a:r>
          </a:p>
          <a:p>
            <a:pPr algn="l">
              <a:buFont typeface="+mj-lt"/>
              <a:buAutoNum type="arabicPeriod"/>
            </a:pPr>
            <a:r>
              <a:rPr lang="da-DK" b="0" i="0" dirty="0">
                <a:solidFill>
                  <a:srgbClr val="1E1E1E"/>
                </a:solidFill>
                <a:effectLst/>
                <a:latin typeface="Muli"/>
              </a:rPr>
              <a:t>Mulighed for støtte i arbejdet, herunder ledelsesmæssig og kollegial støtte.</a:t>
            </a:r>
          </a:p>
          <a:p>
            <a:pPr algn="l">
              <a:buFont typeface="+mj-lt"/>
              <a:buAutoNum type="arabicPeriod"/>
            </a:pPr>
            <a:r>
              <a:rPr lang="da-DK" b="0" i="0" dirty="0">
                <a:solidFill>
                  <a:srgbClr val="1E1E1E"/>
                </a:solidFill>
                <a:effectLst/>
                <a:latin typeface="Muli"/>
              </a:rPr>
              <a:t>Mulighed for indflydelse i arbejdet i forhold til det arbejde, som skal udføres.</a:t>
            </a:r>
          </a:p>
        </p:txBody>
      </p:sp>
    </p:spTree>
    <p:extLst>
      <p:ext uri="{BB962C8B-B14F-4D97-AF65-F5344CB8AC3E}">
        <p14:creationId xmlns:p14="http://schemas.microsoft.com/office/powerpoint/2010/main" val="213828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44398" y="227901"/>
            <a:ext cx="9601200" cy="652462"/>
          </a:xfrm>
        </p:spPr>
        <p:txBody>
          <a:bodyPr>
            <a:normAutofit/>
          </a:bodyPr>
          <a:lstStyle/>
          <a:p>
            <a:r>
              <a:rPr lang="da-DK" sz="3600" u="sng" dirty="0">
                <a:solidFill>
                  <a:schemeClr val="tx1"/>
                </a:solidFill>
              </a:rPr>
              <a:t>Arbejdspres: Hvad siger Reglerne?</a:t>
            </a:r>
          </a:p>
        </p:txBody>
      </p:sp>
      <p:sp>
        <p:nvSpPr>
          <p:cNvPr id="5" name="Pladsholder til indhold 4">
            <a:extLst>
              <a:ext uri="{FF2B5EF4-FFF2-40B4-BE49-F238E27FC236}">
                <a16:creationId xmlns:a16="http://schemas.microsoft.com/office/drawing/2014/main" id="{AC260250-6A7C-4B7C-8121-8F9FC364005D}"/>
              </a:ext>
            </a:extLst>
          </p:cNvPr>
          <p:cNvSpPr>
            <a:spLocks noGrp="1"/>
          </p:cNvSpPr>
          <p:nvPr>
            <p:ph idx="1"/>
          </p:nvPr>
        </p:nvSpPr>
        <p:spPr>
          <a:xfrm>
            <a:off x="666225" y="1050170"/>
            <a:ext cx="9601200" cy="946557"/>
          </a:xfrm>
        </p:spPr>
        <p:txBody>
          <a:bodyPr/>
          <a:lstStyle/>
          <a:p>
            <a:pPr marL="0" indent="0" algn="l">
              <a:buNone/>
            </a:pPr>
            <a:r>
              <a:rPr lang="da-DK" b="1" i="0" dirty="0">
                <a:solidFill>
                  <a:srgbClr val="003087"/>
                </a:solidFill>
                <a:effectLst/>
                <a:latin typeface="Muli"/>
              </a:rPr>
              <a:t>Bilag 1 - Forebyggende tiltag og generelle forebyggelsesprincipper</a:t>
            </a:r>
          </a:p>
          <a:p>
            <a:pPr marL="0" indent="0" algn="l">
              <a:buNone/>
            </a:pPr>
            <a:r>
              <a:rPr lang="da-DK" b="0" i="0" dirty="0">
                <a:solidFill>
                  <a:srgbClr val="1E1E1E"/>
                </a:solidFill>
                <a:effectLst/>
                <a:latin typeface="Muli"/>
              </a:rPr>
              <a:t>Bilag 1 til Arbejdstilsynets bekendtgørelse nr. 1406 om psykisk arbejdsmiljø</a:t>
            </a:r>
          </a:p>
          <a:p>
            <a:endParaRPr lang="da-DK" dirty="0"/>
          </a:p>
        </p:txBody>
      </p:sp>
      <p:sp>
        <p:nvSpPr>
          <p:cNvPr id="6" name="Tekstfelt 5">
            <a:extLst>
              <a:ext uri="{FF2B5EF4-FFF2-40B4-BE49-F238E27FC236}">
                <a16:creationId xmlns:a16="http://schemas.microsoft.com/office/drawing/2014/main" id="{0CAF7F56-EA2D-4231-9F83-25A969859B84}"/>
              </a:ext>
            </a:extLst>
          </p:cNvPr>
          <p:cNvSpPr txBox="1"/>
          <p:nvPr/>
        </p:nvSpPr>
        <p:spPr>
          <a:xfrm>
            <a:off x="209725" y="1996727"/>
            <a:ext cx="11982275" cy="4770537"/>
          </a:xfrm>
          <a:prstGeom prst="rect">
            <a:avLst/>
          </a:prstGeom>
          <a:noFill/>
        </p:spPr>
        <p:txBody>
          <a:bodyPr wrap="square">
            <a:spAutoFit/>
          </a:bodyPr>
          <a:lstStyle/>
          <a:p>
            <a:pPr algn="l"/>
            <a:r>
              <a:rPr lang="da-DK" sz="1600" b="1" i="0" dirty="0">
                <a:solidFill>
                  <a:srgbClr val="003087"/>
                </a:solidFill>
                <a:effectLst/>
                <a:latin typeface="Muli"/>
              </a:rPr>
              <a:t>Generelle forebyggelsesprincipper</a:t>
            </a:r>
          </a:p>
          <a:p>
            <a:pPr algn="l"/>
            <a:r>
              <a:rPr lang="da-DK" sz="1600" b="0" i="0" dirty="0">
                <a:solidFill>
                  <a:srgbClr val="1E1E1E"/>
                </a:solidFill>
                <a:effectLst/>
                <a:latin typeface="Muli"/>
              </a:rPr>
              <a:t>Forebyggende tiltag skal iværksættes under hensyn til de generelle forebyggelsesprincipper, der fremgår af artikel 6, stk. 2, i Rådets direktiv 89/391/EØF om iværksættelse af foranstaltninger til forbedring af arbejdstagernes sikkerhed og sundhed under arbejdet. De generelle forebyggelsesprincipper er:</a:t>
            </a:r>
          </a:p>
          <a:p>
            <a:pPr algn="l">
              <a:buFont typeface="+mj-lt"/>
              <a:buAutoNum type="arabicPeriod"/>
            </a:pPr>
            <a:r>
              <a:rPr lang="da-DK" sz="1600" b="0" i="0" dirty="0">
                <a:solidFill>
                  <a:srgbClr val="1E1E1E"/>
                </a:solidFill>
                <a:effectLst/>
                <a:latin typeface="Muli"/>
              </a:rPr>
              <a:t>Forhindring af risici.</a:t>
            </a:r>
          </a:p>
          <a:p>
            <a:pPr algn="l">
              <a:buFont typeface="+mj-lt"/>
              <a:buAutoNum type="arabicPeriod"/>
            </a:pPr>
            <a:r>
              <a:rPr lang="da-DK" sz="1600" b="0" i="0" dirty="0">
                <a:solidFill>
                  <a:srgbClr val="1E1E1E"/>
                </a:solidFill>
                <a:effectLst/>
                <a:latin typeface="Muli"/>
              </a:rPr>
              <a:t>Evaluering af risici, som ikke kan forhindres.</a:t>
            </a:r>
          </a:p>
          <a:p>
            <a:pPr algn="l">
              <a:buFont typeface="+mj-lt"/>
              <a:buAutoNum type="arabicPeriod"/>
            </a:pPr>
            <a:r>
              <a:rPr lang="da-DK" sz="1600" b="0" i="0" dirty="0">
                <a:solidFill>
                  <a:srgbClr val="1E1E1E"/>
                </a:solidFill>
                <a:effectLst/>
                <a:latin typeface="Muli"/>
              </a:rPr>
              <a:t>Bekæmpelse af risici ved kilden.</a:t>
            </a:r>
          </a:p>
          <a:p>
            <a:pPr algn="l">
              <a:buFont typeface="+mj-lt"/>
              <a:buAutoNum type="arabicPeriod"/>
            </a:pPr>
            <a:r>
              <a:rPr lang="da-DK" sz="1600" b="0" i="0" dirty="0">
                <a:solidFill>
                  <a:srgbClr val="1E1E1E"/>
                </a:solidFill>
                <a:effectLst/>
                <a:latin typeface="Muli"/>
              </a:rPr>
              <a:t>Tilpasning af arbejdet til mennesket, navnlig for så vidt angår udformningen af arbejdspladsen samt valg af arbejdsudstyr og arbejds- og produktionsmetoder, i særdeleshed med henblik på at begrænse monotont arbejde og arbejde i en bestemt rytme og at mindske virkningerne af sådant arbejde på helbredet.</a:t>
            </a:r>
          </a:p>
          <a:p>
            <a:pPr algn="l">
              <a:buFont typeface="+mj-lt"/>
              <a:buAutoNum type="arabicPeriod"/>
            </a:pPr>
            <a:r>
              <a:rPr lang="da-DK" sz="1600" b="0" i="0" dirty="0">
                <a:solidFill>
                  <a:srgbClr val="1E1E1E"/>
                </a:solidFill>
                <a:effectLst/>
                <a:latin typeface="Muli"/>
              </a:rPr>
              <a:t>Hensyntagen til den tekniske udvikling.</a:t>
            </a:r>
          </a:p>
          <a:p>
            <a:pPr algn="l">
              <a:buFont typeface="+mj-lt"/>
              <a:buAutoNum type="arabicPeriod"/>
            </a:pPr>
            <a:r>
              <a:rPr lang="da-DK" sz="1600" b="0" i="0" dirty="0">
                <a:solidFill>
                  <a:srgbClr val="1E1E1E"/>
                </a:solidFill>
                <a:effectLst/>
                <a:latin typeface="Muli"/>
              </a:rPr>
              <a:t>Udskiftning af det, der er farligt, med noget, der er ufarligt eller mindre farligt.</a:t>
            </a:r>
          </a:p>
          <a:p>
            <a:pPr algn="l">
              <a:buFont typeface="+mj-lt"/>
              <a:buAutoNum type="arabicPeriod"/>
            </a:pPr>
            <a:r>
              <a:rPr lang="da-DK" sz="1600" b="0" i="0" dirty="0">
                <a:solidFill>
                  <a:srgbClr val="1E1E1E"/>
                </a:solidFill>
                <a:effectLst/>
                <a:latin typeface="Muli"/>
              </a:rPr>
              <a:t>Planlægning af forebyggelsen for at gøre den til en sammenhængende helhed, inden for hvilken forebyggelsen omfatter teknik, tilrettelæggelse af arbejdet, arbejdsforhold, sociale relationer og påvirkninger fra faktorer i arbejdsmiljøet.</a:t>
            </a:r>
          </a:p>
          <a:p>
            <a:pPr algn="l">
              <a:buFont typeface="+mj-lt"/>
              <a:buAutoNum type="arabicPeriod"/>
            </a:pPr>
            <a:r>
              <a:rPr lang="da-DK" sz="1600" b="0" i="0" dirty="0">
                <a:solidFill>
                  <a:srgbClr val="1E1E1E"/>
                </a:solidFill>
                <a:effectLst/>
                <a:latin typeface="Muli"/>
              </a:rPr>
              <a:t>Vedtagelse af foranstaltninger til kollektiv beskyttelse frem for foranstaltninger til individuel beskyttelse.</a:t>
            </a:r>
          </a:p>
          <a:p>
            <a:pPr algn="l">
              <a:buFont typeface="+mj-lt"/>
              <a:buAutoNum type="arabicPeriod"/>
            </a:pPr>
            <a:r>
              <a:rPr lang="da-DK" sz="1600" b="0" i="0" dirty="0">
                <a:solidFill>
                  <a:srgbClr val="1E1E1E"/>
                </a:solidFill>
                <a:effectLst/>
                <a:latin typeface="Muli"/>
              </a:rPr>
              <a:t>Hensigtsmæssig instruktion af arbejdstagerne. </a:t>
            </a:r>
          </a:p>
          <a:p>
            <a:pPr algn="l">
              <a:buFont typeface="+mj-lt"/>
              <a:buAutoNum type="arabicPeriod"/>
            </a:pPr>
            <a:endParaRPr lang="da-DK" sz="1600" dirty="0">
              <a:solidFill>
                <a:srgbClr val="1E1E1E"/>
              </a:solidFill>
              <a:latin typeface="Muli"/>
            </a:endParaRPr>
          </a:p>
          <a:p>
            <a:pPr algn="r"/>
            <a:r>
              <a:rPr lang="da-DK" sz="1600" b="0" i="0" dirty="0">
                <a:solidFill>
                  <a:srgbClr val="1E1E1E"/>
                </a:solidFill>
                <a:effectLst/>
                <a:latin typeface="Muli"/>
                <a:hlinkClick r:id="rId2"/>
              </a:rPr>
              <a:t>https://at.dk/regler/bekendtgoerelser/psykisk-arbejdsmiljoe-1406/bilag-1/</a:t>
            </a:r>
            <a:endParaRPr lang="da-DK" sz="1600" b="0" i="0" dirty="0">
              <a:solidFill>
                <a:srgbClr val="1E1E1E"/>
              </a:solidFill>
              <a:effectLst/>
              <a:latin typeface="Muli"/>
            </a:endParaRPr>
          </a:p>
          <a:p>
            <a:pPr algn="l"/>
            <a:endParaRPr lang="da-DK" sz="1600" b="0" i="0" dirty="0">
              <a:solidFill>
                <a:srgbClr val="1E1E1E"/>
              </a:solidFill>
              <a:effectLst/>
              <a:latin typeface="Muli"/>
            </a:endParaRPr>
          </a:p>
        </p:txBody>
      </p:sp>
    </p:spTree>
    <p:extLst>
      <p:ext uri="{BB962C8B-B14F-4D97-AF65-F5344CB8AC3E}">
        <p14:creationId xmlns:p14="http://schemas.microsoft.com/office/powerpoint/2010/main" val="187457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8467E5B-327B-4B1F-91D6-F52726A2E83E}"/>
              </a:ext>
            </a:extLst>
          </p:cNvPr>
          <p:cNvPicPr>
            <a:picLocks noChangeAspect="1"/>
          </p:cNvPicPr>
          <p:nvPr/>
        </p:nvPicPr>
        <p:blipFill>
          <a:blip r:embed="rId2"/>
          <a:stretch>
            <a:fillRect/>
          </a:stretch>
        </p:blipFill>
        <p:spPr>
          <a:xfrm>
            <a:off x="545284" y="268448"/>
            <a:ext cx="9672507" cy="5805181"/>
          </a:xfrm>
          <a:prstGeom prst="rect">
            <a:avLst/>
          </a:prstGeom>
        </p:spPr>
      </p:pic>
    </p:spTree>
    <p:extLst>
      <p:ext uri="{BB962C8B-B14F-4D97-AF65-F5344CB8AC3E}">
        <p14:creationId xmlns:p14="http://schemas.microsoft.com/office/powerpoint/2010/main" val="222616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44398" y="227901"/>
            <a:ext cx="9601200" cy="652462"/>
          </a:xfrm>
        </p:spPr>
        <p:txBody>
          <a:bodyPr>
            <a:normAutofit/>
          </a:bodyPr>
          <a:lstStyle/>
          <a:p>
            <a:r>
              <a:rPr lang="da-DK" sz="3600" u="sng" dirty="0">
                <a:solidFill>
                  <a:schemeClr val="tx1"/>
                </a:solidFill>
              </a:rPr>
              <a:t>Arbejdspres: Hvad siger Reglerne?</a:t>
            </a:r>
          </a:p>
        </p:txBody>
      </p:sp>
      <p:sp>
        <p:nvSpPr>
          <p:cNvPr id="3" name="Pladsholder til indhold 2">
            <a:extLst>
              <a:ext uri="{FF2B5EF4-FFF2-40B4-BE49-F238E27FC236}">
                <a16:creationId xmlns:a16="http://schemas.microsoft.com/office/drawing/2014/main" id="{F152D68B-B21D-4651-A56A-ABF3448C812F}"/>
              </a:ext>
            </a:extLst>
          </p:cNvPr>
          <p:cNvSpPr>
            <a:spLocks noGrp="1"/>
          </p:cNvSpPr>
          <p:nvPr>
            <p:ph idx="1"/>
          </p:nvPr>
        </p:nvSpPr>
        <p:spPr>
          <a:xfrm>
            <a:off x="1006678" y="974521"/>
            <a:ext cx="10830187" cy="5795395"/>
          </a:xfrm>
        </p:spPr>
        <p:txBody>
          <a:bodyPr>
            <a:normAutofit fontScale="25000" lnSpcReduction="20000"/>
          </a:bodyPr>
          <a:lstStyle/>
          <a:p>
            <a:pPr marL="0" indent="0" algn="l">
              <a:buNone/>
            </a:pPr>
            <a:endParaRPr lang="da-DK" sz="4400" b="0" i="0" dirty="0">
              <a:solidFill>
                <a:srgbClr val="1E1E1E"/>
              </a:solidFill>
              <a:effectLst/>
              <a:latin typeface="Muli"/>
            </a:endParaRPr>
          </a:p>
          <a:p>
            <a:pPr marL="0" indent="0">
              <a:buNone/>
            </a:pPr>
            <a:r>
              <a:rPr lang="da-DK" sz="9600" b="1" i="0" dirty="0">
                <a:solidFill>
                  <a:srgbClr val="1E1E1E"/>
                </a:solidFill>
                <a:effectLst/>
                <a:latin typeface="Muli"/>
              </a:rPr>
              <a:t>Der kan både være tale om aktive handlinger og om at undlade at handle. Krænkende handlinger i relation til arbejdet kan fx omfatte:</a:t>
            </a:r>
          </a:p>
          <a:p>
            <a:r>
              <a:rPr lang="da-DK" sz="9600" b="0" i="0" dirty="0">
                <a:solidFill>
                  <a:srgbClr val="1E1E1E"/>
                </a:solidFill>
                <a:effectLst/>
                <a:latin typeface="Muli"/>
              </a:rPr>
              <a:t>Tilbageholdelse af nødvendig information</a:t>
            </a:r>
          </a:p>
          <a:p>
            <a:r>
              <a:rPr lang="da-DK" sz="9600" b="0" i="0" dirty="0">
                <a:solidFill>
                  <a:srgbClr val="1E1E1E"/>
                </a:solidFill>
                <a:effectLst/>
                <a:latin typeface="Muli"/>
              </a:rPr>
              <a:t>Sårende bemærkninger</a:t>
            </a:r>
          </a:p>
          <a:p>
            <a:r>
              <a:rPr lang="da-DK" sz="9600" b="0" i="0" dirty="0">
                <a:solidFill>
                  <a:srgbClr val="1E1E1E"/>
                </a:solidFill>
                <a:effectLst/>
                <a:latin typeface="Muli"/>
              </a:rPr>
              <a:t>Usaglig fratagelse eller reduktion af ansvar og arbejdsopgaver</a:t>
            </a:r>
          </a:p>
          <a:p>
            <a:r>
              <a:rPr lang="da-DK" sz="9600" b="0" i="0" dirty="0">
                <a:solidFill>
                  <a:srgbClr val="1E1E1E"/>
                </a:solidFill>
                <a:effectLst/>
                <a:latin typeface="Muli"/>
              </a:rPr>
              <a:t>Bagtalelse eller udelukkelse fra det sociale og faglige fællesskab</a:t>
            </a:r>
          </a:p>
          <a:p>
            <a:r>
              <a:rPr lang="da-DK" sz="9600" b="0" i="0" dirty="0">
                <a:solidFill>
                  <a:srgbClr val="1E1E1E"/>
                </a:solidFill>
                <a:effectLst/>
                <a:latin typeface="Muli"/>
              </a:rPr>
              <a:t>Angreb mod eller kritik af ansattes privatliv</a:t>
            </a:r>
          </a:p>
          <a:p>
            <a:r>
              <a:rPr lang="da-DK" sz="9600" b="0" i="0" dirty="0">
                <a:solidFill>
                  <a:srgbClr val="1E1E1E"/>
                </a:solidFill>
                <a:effectLst/>
                <a:latin typeface="Muli"/>
              </a:rPr>
              <a:t>At blive råbt ad eller latterliggjort</a:t>
            </a:r>
          </a:p>
          <a:p>
            <a:r>
              <a:rPr lang="da-DK" sz="9600" b="0" i="0" dirty="0">
                <a:solidFill>
                  <a:srgbClr val="1E1E1E"/>
                </a:solidFill>
                <a:effectLst/>
                <a:latin typeface="Muli"/>
              </a:rPr>
              <a:t>Fysiske overgreb eller trusler herom</a:t>
            </a:r>
          </a:p>
          <a:p>
            <a:r>
              <a:rPr lang="da-DK" sz="9600" b="0" i="0" dirty="0">
                <a:solidFill>
                  <a:srgbClr val="1E1E1E"/>
                </a:solidFill>
                <a:effectLst/>
                <a:latin typeface="Muli"/>
              </a:rPr>
              <a:t>Fjendtlighed eller tavshed som svar på spørgsmål eller forsøg på samtale</a:t>
            </a:r>
          </a:p>
          <a:p>
            <a:endParaRPr lang="da-DK" sz="9600" b="0" i="0" dirty="0">
              <a:solidFill>
                <a:srgbClr val="1E1E1E"/>
              </a:solidFill>
              <a:effectLst/>
              <a:latin typeface="Muli"/>
            </a:endParaRPr>
          </a:p>
          <a:p>
            <a:pPr marL="0" indent="0" algn="r">
              <a:buNone/>
            </a:pPr>
            <a:r>
              <a:rPr lang="da-DK" sz="9600" dirty="0">
                <a:hlinkClick r:id="rId2"/>
              </a:rPr>
              <a:t>https://at.dk/regler/at-vejledninger/kraenkende-handlinger-4-3-1/</a:t>
            </a:r>
            <a:endParaRPr lang="da-DK" sz="9600" dirty="0"/>
          </a:p>
          <a:p>
            <a:pPr marL="0" indent="0" algn="r">
              <a:buNone/>
            </a:pPr>
            <a:endParaRPr lang="da-DK" sz="9600" dirty="0"/>
          </a:p>
        </p:txBody>
      </p:sp>
    </p:spTree>
    <p:extLst>
      <p:ext uri="{BB962C8B-B14F-4D97-AF65-F5344CB8AC3E}">
        <p14:creationId xmlns:p14="http://schemas.microsoft.com/office/powerpoint/2010/main" val="205817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44398" y="227901"/>
            <a:ext cx="9601200" cy="652462"/>
          </a:xfrm>
        </p:spPr>
        <p:txBody>
          <a:bodyPr>
            <a:normAutofit/>
          </a:bodyPr>
          <a:lstStyle/>
          <a:p>
            <a:r>
              <a:rPr lang="da-DK" sz="3600" u="sng" dirty="0">
                <a:solidFill>
                  <a:schemeClr val="tx1"/>
                </a:solidFill>
              </a:rPr>
              <a:t>Arbejdspres: Hvad siger Reglerne?</a:t>
            </a:r>
          </a:p>
        </p:txBody>
      </p:sp>
      <p:sp>
        <p:nvSpPr>
          <p:cNvPr id="3" name="Pladsholder til indhold 2">
            <a:extLst>
              <a:ext uri="{FF2B5EF4-FFF2-40B4-BE49-F238E27FC236}">
                <a16:creationId xmlns:a16="http://schemas.microsoft.com/office/drawing/2014/main" id="{F152D68B-B21D-4651-A56A-ABF3448C812F}"/>
              </a:ext>
            </a:extLst>
          </p:cNvPr>
          <p:cNvSpPr>
            <a:spLocks noGrp="1"/>
          </p:cNvSpPr>
          <p:nvPr>
            <p:ph idx="1"/>
          </p:nvPr>
        </p:nvSpPr>
        <p:spPr>
          <a:xfrm>
            <a:off x="800449" y="1301693"/>
            <a:ext cx="11078362" cy="5141052"/>
          </a:xfrm>
        </p:spPr>
        <p:txBody>
          <a:bodyPr>
            <a:normAutofit fontScale="25000" lnSpcReduction="20000"/>
          </a:bodyPr>
          <a:lstStyle/>
          <a:p>
            <a:pPr marL="0" indent="0" algn="l">
              <a:buNone/>
            </a:pPr>
            <a:r>
              <a:rPr lang="da-DK" sz="9600" b="1" i="0" dirty="0">
                <a:solidFill>
                  <a:srgbClr val="1E1E1E"/>
                </a:solidFill>
                <a:effectLst/>
                <a:latin typeface="Muli"/>
              </a:rPr>
              <a:t>Der kan både være tale om aktive handlinger og om at undlade at handle. Krænkende handlinger i relation til arbejdet kan fx omfatte:</a:t>
            </a:r>
          </a:p>
          <a:p>
            <a:r>
              <a:rPr lang="da-DK" sz="9600" b="0" i="0" dirty="0">
                <a:solidFill>
                  <a:srgbClr val="1E1E1E"/>
                </a:solidFill>
                <a:effectLst/>
                <a:latin typeface="Muli"/>
              </a:rPr>
              <a:t>Nedvurdering af ansattes job, deres arbejdsindsats eller deres kompetence</a:t>
            </a:r>
          </a:p>
          <a:p>
            <a:r>
              <a:rPr lang="da-DK" sz="9600" b="0" i="0" dirty="0">
                <a:solidFill>
                  <a:srgbClr val="1E1E1E"/>
                </a:solidFill>
                <a:effectLst/>
                <a:latin typeface="Muli"/>
              </a:rPr>
              <a:t>Krænkende telefonsamtaler</a:t>
            </a:r>
          </a:p>
          <a:p>
            <a:r>
              <a:rPr lang="da-DK" sz="9600" b="0" i="0" dirty="0">
                <a:solidFill>
                  <a:srgbClr val="1E1E1E"/>
                </a:solidFill>
                <a:effectLst/>
                <a:latin typeface="Muli"/>
              </a:rPr>
              <a:t>Krænkende skriftlige meddelelser, SMS, billeder og videoer, herunder på sociale medier</a:t>
            </a:r>
          </a:p>
          <a:p>
            <a:r>
              <a:rPr lang="da-DK" sz="9600" b="0" i="0" dirty="0">
                <a:solidFill>
                  <a:srgbClr val="1E1E1E"/>
                </a:solidFill>
                <a:effectLst/>
                <a:latin typeface="Muli"/>
              </a:rPr>
              <a:t>Ubehagelige drillerier</a:t>
            </a:r>
          </a:p>
          <a:p>
            <a:r>
              <a:rPr lang="da-DK" sz="9600" b="0" i="0" dirty="0">
                <a:solidFill>
                  <a:srgbClr val="1E1E1E"/>
                </a:solidFill>
                <a:effectLst/>
                <a:latin typeface="Muli"/>
              </a:rPr>
              <a:t>Nedvurdering, fx på grund af alder, køn, kønsidentitet, seksuel orientering, etnicitet eller religiøs overbevisning</a:t>
            </a:r>
          </a:p>
          <a:p>
            <a:r>
              <a:rPr lang="da-DK" sz="9600" b="0" i="0" dirty="0">
                <a:solidFill>
                  <a:srgbClr val="1E1E1E"/>
                </a:solidFill>
                <a:effectLst/>
                <a:latin typeface="Muli"/>
              </a:rPr>
              <a:t>Udnyttelse i jobbet, fx til private ærinder for andre.</a:t>
            </a:r>
          </a:p>
          <a:p>
            <a:r>
              <a:rPr lang="da-DK" sz="9600" b="0" i="0" dirty="0">
                <a:solidFill>
                  <a:srgbClr val="1E1E1E"/>
                </a:solidFill>
                <a:effectLst/>
                <a:latin typeface="Muli"/>
              </a:rPr>
              <a:t>Bemærk, at listen ikke er udtømmende.</a:t>
            </a:r>
          </a:p>
          <a:p>
            <a:endParaRPr lang="da-DK" sz="9600" b="0" i="0" dirty="0">
              <a:solidFill>
                <a:srgbClr val="1E1E1E"/>
              </a:solidFill>
              <a:effectLst/>
              <a:latin typeface="Muli"/>
            </a:endParaRPr>
          </a:p>
          <a:p>
            <a:pPr marL="0" indent="0" algn="r">
              <a:buNone/>
            </a:pPr>
            <a:r>
              <a:rPr lang="da-DK" sz="9600" dirty="0">
                <a:hlinkClick r:id="rId2"/>
              </a:rPr>
              <a:t>https://at.dk/regler/at-vejledninger/kraenkende-handlinger-4-3-1/</a:t>
            </a:r>
            <a:endParaRPr lang="da-DK" sz="9600" dirty="0"/>
          </a:p>
          <a:p>
            <a:endParaRPr lang="da-DK" sz="9600" b="0" i="0" dirty="0">
              <a:solidFill>
                <a:srgbClr val="1E1E1E"/>
              </a:solidFill>
              <a:effectLst/>
              <a:latin typeface="Muli"/>
            </a:endParaRPr>
          </a:p>
          <a:p>
            <a:endParaRPr lang="da-DK" dirty="0"/>
          </a:p>
        </p:txBody>
      </p:sp>
    </p:spTree>
    <p:extLst>
      <p:ext uri="{BB962C8B-B14F-4D97-AF65-F5344CB8AC3E}">
        <p14:creationId xmlns:p14="http://schemas.microsoft.com/office/powerpoint/2010/main" val="191603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19231" y="253068"/>
            <a:ext cx="9601200" cy="652462"/>
          </a:xfrm>
        </p:spPr>
        <p:txBody>
          <a:bodyPr>
            <a:normAutofit fontScale="90000"/>
          </a:bodyPr>
          <a:lstStyle/>
          <a:p>
            <a:r>
              <a:rPr lang="da-DK" sz="3600" u="sng" dirty="0">
                <a:solidFill>
                  <a:schemeClr val="tx1"/>
                </a:solidFill>
              </a:rPr>
              <a:t>Krænkende handlinger: Hvad siger Reglerne?</a:t>
            </a:r>
          </a:p>
        </p:txBody>
      </p:sp>
      <p:sp>
        <p:nvSpPr>
          <p:cNvPr id="3" name="Pladsholder til indhold 2">
            <a:extLst>
              <a:ext uri="{FF2B5EF4-FFF2-40B4-BE49-F238E27FC236}">
                <a16:creationId xmlns:a16="http://schemas.microsoft.com/office/drawing/2014/main" id="{F152D68B-B21D-4651-A56A-ABF3448C812F}"/>
              </a:ext>
            </a:extLst>
          </p:cNvPr>
          <p:cNvSpPr>
            <a:spLocks noGrp="1"/>
          </p:cNvSpPr>
          <p:nvPr>
            <p:ph idx="1"/>
          </p:nvPr>
        </p:nvSpPr>
        <p:spPr>
          <a:xfrm>
            <a:off x="1006678" y="974521"/>
            <a:ext cx="10830187" cy="5795395"/>
          </a:xfrm>
        </p:spPr>
        <p:txBody>
          <a:bodyPr>
            <a:normAutofit fontScale="25000" lnSpcReduction="20000"/>
          </a:bodyPr>
          <a:lstStyle/>
          <a:p>
            <a:pPr marL="0" indent="0" algn="l">
              <a:buNone/>
            </a:pPr>
            <a:endParaRPr lang="da-DK" sz="4400" b="0" i="0" dirty="0">
              <a:solidFill>
                <a:srgbClr val="1E1E1E"/>
              </a:solidFill>
              <a:effectLst/>
              <a:latin typeface="Muli"/>
            </a:endParaRPr>
          </a:p>
          <a:p>
            <a:pPr marL="0" indent="0">
              <a:buNone/>
            </a:pPr>
            <a:r>
              <a:rPr lang="da-DK" sz="9600" b="1" i="0" dirty="0">
                <a:solidFill>
                  <a:srgbClr val="1E1E1E"/>
                </a:solidFill>
                <a:effectLst/>
                <a:latin typeface="Muli"/>
              </a:rPr>
              <a:t>Der kan både være tale om aktive handlinger og om at undlade at handle. Krænkende handlinger i relation til arbejdet kan fx omfatte:</a:t>
            </a:r>
          </a:p>
          <a:p>
            <a:r>
              <a:rPr lang="da-DK" sz="9600" b="0" i="0" dirty="0">
                <a:solidFill>
                  <a:srgbClr val="1E1E1E"/>
                </a:solidFill>
                <a:effectLst/>
                <a:latin typeface="Muli"/>
              </a:rPr>
              <a:t>Tilbageholdelse af nødvendig information</a:t>
            </a:r>
          </a:p>
          <a:p>
            <a:r>
              <a:rPr lang="da-DK" sz="9600" b="0" i="0" dirty="0">
                <a:solidFill>
                  <a:srgbClr val="1E1E1E"/>
                </a:solidFill>
                <a:effectLst/>
                <a:latin typeface="Muli"/>
              </a:rPr>
              <a:t>Sårende bemærkninger</a:t>
            </a:r>
          </a:p>
          <a:p>
            <a:r>
              <a:rPr lang="da-DK" sz="9600" b="0" i="0" dirty="0">
                <a:solidFill>
                  <a:srgbClr val="1E1E1E"/>
                </a:solidFill>
                <a:effectLst/>
                <a:latin typeface="Muli"/>
              </a:rPr>
              <a:t>Usaglig fratagelse eller reduktion af ansvar og arbejdsopgaver</a:t>
            </a:r>
          </a:p>
          <a:p>
            <a:r>
              <a:rPr lang="da-DK" sz="9600" b="0" i="0" dirty="0">
                <a:solidFill>
                  <a:srgbClr val="1E1E1E"/>
                </a:solidFill>
                <a:effectLst/>
                <a:latin typeface="Muli"/>
              </a:rPr>
              <a:t>Bagtalelse eller udelukkelse fra det sociale og faglige fællesskab</a:t>
            </a:r>
          </a:p>
          <a:p>
            <a:r>
              <a:rPr lang="da-DK" sz="9600" b="0" i="0" dirty="0">
                <a:solidFill>
                  <a:srgbClr val="1E1E1E"/>
                </a:solidFill>
                <a:effectLst/>
                <a:latin typeface="Muli"/>
              </a:rPr>
              <a:t>Angreb mod eller kritik af ansattes privatliv</a:t>
            </a:r>
          </a:p>
          <a:p>
            <a:r>
              <a:rPr lang="da-DK" sz="9600" b="0" i="0" dirty="0">
                <a:solidFill>
                  <a:srgbClr val="1E1E1E"/>
                </a:solidFill>
                <a:effectLst/>
                <a:latin typeface="Muli"/>
              </a:rPr>
              <a:t>At blive råbt ad eller latterliggjort</a:t>
            </a:r>
          </a:p>
          <a:p>
            <a:r>
              <a:rPr lang="da-DK" sz="9600" b="0" i="0" dirty="0">
                <a:solidFill>
                  <a:srgbClr val="1E1E1E"/>
                </a:solidFill>
                <a:effectLst/>
                <a:latin typeface="Muli"/>
              </a:rPr>
              <a:t>Fysiske overgreb eller trusler herom</a:t>
            </a:r>
          </a:p>
          <a:p>
            <a:r>
              <a:rPr lang="da-DK" sz="9600" b="0" i="0" dirty="0">
                <a:solidFill>
                  <a:srgbClr val="1E1E1E"/>
                </a:solidFill>
                <a:effectLst/>
                <a:latin typeface="Muli"/>
              </a:rPr>
              <a:t>Fjendtlighed eller tavshed som svar på spørgsmål eller forsøg på samtale</a:t>
            </a:r>
          </a:p>
          <a:p>
            <a:endParaRPr lang="da-DK" sz="9600" b="0" i="0" dirty="0">
              <a:solidFill>
                <a:srgbClr val="1E1E1E"/>
              </a:solidFill>
              <a:effectLst/>
              <a:latin typeface="Muli"/>
            </a:endParaRPr>
          </a:p>
          <a:p>
            <a:pPr marL="0" indent="0" algn="r">
              <a:buNone/>
            </a:pPr>
            <a:r>
              <a:rPr lang="da-DK" sz="9600" dirty="0">
                <a:hlinkClick r:id="rId2"/>
              </a:rPr>
              <a:t>https://at.dk/regler/at-vejledninger/kraenkende-handlinger-4-3-1/</a:t>
            </a:r>
            <a:endParaRPr lang="da-DK" sz="9600" dirty="0"/>
          </a:p>
          <a:p>
            <a:pPr marL="0" indent="0" algn="r">
              <a:buNone/>
            </a:pPr>
            <a:endParaRPr lang="da-DK" sz="9600" dirty="0"/>
          </a:p>
        </p:txBody>
      </p:sp>
    </p:spTree>
    <p:extLst>
      <p:ext uri="{BB962C8B-B14F-4D97-AF65-F5344CB8AC3E}">
        <p14:creationId xmlns:p14="http://schemas.microsoft.com/office/powerpoint/2010/main" val="33905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44398" y="227901"/>
            <a:ext cx="9601200" cy="652462"/>
          </a:xfrm>
        </p:spPr>
        <p:txBody>
          <a:bodyPr>
            <a:normAutofit/>
          </a:bodyPr>
          <a:lstStyle/>
          <a:p>
            <a:r>
              <a:rPr lang="da-DK" sz="3600" u="sng" dirty="0">
                <a:solidFill>
                  <a:schemeClr val="tx1"/>
                </a:solidFill>
              </a:rPr>
              <a:t>Arbejdspres: Hvad siger Reglerne?</a:t>
            </a:r>
          </a:p>
        </p:txBody>
      </p:sp>
      <p:sp>
        <p:nvSpPr>
          <p:cNvPr id="3" name="Pladsholder til indhold 2">
            <a:extLst>
              <a:ext uri="{FF2B5EF4-FFF2-40B4-BE49-F238E27FC236}">
                <a16:creationId xmlns:a16="http://schemas.microsoft.com/office/drawing/2014/main" id="{F152D68B-B21D-4651-A56A-ABF3448C812F}"/>
              </a:ext>
            </a:extLst>
          </p:cNvPr>
          <p:cNvSpPr>
            <a:spLocks noGrp="1"/>
          </p:cNvSpPr>
          <p:nvPr>
            <p:ph idx="1"/>
          </p:nvPr>
        </p:nvSpPr>
        <p:spPr>
          <a:xfrm>
            <a:off x="800449" y="1301693"/>
            <a:ext cx="11078362" cy="5141052"/>
          </a:xfrm>
        </p:spPr>
        <p:txBody>
          <a:bodyPr>
            <a:normAutofit/>
          </a:bodyPr>
          <a:lstStyle/>
          <a:p>
            <a:pPr marL="0" indent="0">
              <a:buNone/>
            </a:pPr>
            <a:r>
              <a:rPr lang="da-DK" sz="2400" b="1" i="0" u="sng" dirty="0">
                <a:solidFill>
                  <a:srgbClr val="1E1E1E"/>
                </a:solidFill>
                <a:effectLst/>
                <a:latin typeface="Muli"/>
              </a:rPr>
              <a:t>Kilder </a:t>
            </a:r>
            <a:endParaRPr lang="da-DK" sz="2400" b="1" u="sng" dirty="0">
              <a:solidFill>
                <a:srgbClr val="1E1E1E"/>
              </a:solidFill>
              <a:latin typeface="Muli"/>
            </a:endParaRPr>
          </a:p>
          <a:p>
            <a:pPr marL="0" indent="0">
              <a:buNone/>
            </a:pPr>
            <a:endParaRPr lang="da-DK" sz="2400" b="1" i="0" dirty="0">
              <a:effectLst/>
              <a:latin typeface="Muli"/>
            </a:endParaRPr>
          </a:p>
          <a:p>
            <a:pPr marL="0" indent="0">
              <a:buNone/>
            </a:pPr>
            <a:r>
              <a:rPr lang="da-DK" sz="2400" b="1" i="0" dirty="0">
                <a:effectLst/>
                <a:latin typeface="Muli"/>
              </a:rPr>
              <a:t>AT-Bekendtgørelsen om Psykisk arbejdsmiljø</a:t>
            </a:r>
            <a:endParaRPr lang="da-DK" sz="2400" b="1" dirty="0">
              <a:latin typeface="Muli"/>
              <a:hlinkClick r:id="rId2">
                <a:extLst>
                  <a:ext uri="{A12FA001-AC4F-418D-AE19-62706E023703}">
                    <ahyp:hlinkClr xmlns:ahyp="http://schemas.microsoft.com/office/drawing/2018/hyperlinkcolor" val="tx"/>
                  </a:ext>
                </a:extLst>
              </a:hlinkClick>
            </a:endParaRPr>
          </a:p>
          <a:p>
            <a:pPr marL="0" indent="0">
              <a:buNone/>
            </a:pPr>
            <a:r>
              <a:rPr lang="da-DK" sz="2400" b="0" i="0" dirty="0">
                <a:solidFill>
                  <a:srgbClr val="1E1E1E"/>
                </a:solidFill>
                <a:effectLst/>
                <a:latin typeface="Muli"/>
                <a:hlinkClick r:id="rId3"/>
              </a:rPr>
              <a:t>https://at.dk/regler/bekendtgoerelser/psykisk-arbejdsmiljoe-1406/bilag-1/</a:t>
            </a:r>
            <a:endParaRPr lang="da-DK" sz="2400" b="0" i="0" dirty="0">
              <a:solidFill>
                <a:srgbClr val="1E1E1E"/>
              </a:solidFill>
              <a:effectLst/>
              <a:latin typeface="Muli"/>
            </a:endParaRPr>
          </a:p>
          <a:p>
            <a:pPr marL="0" indent="0" algn="l">
              <a:buNone/>
            </a:pPr>
            <a:endParaRPr lang="da-DK" sz="2400" b="1" i="0" dirty="0">
              <a:solidFill>
                <a:srgbClr val="1E1E1E"/>
              </a:solidFill>
              <a:effectLst/>
              <a:latin typeface="Muli"/>
            </a:endParaRPr>
          </a:p>
          <a:p>
            <a:pPr marL="0" indent="0" algn="l">
              <a:buNone/>
            </a:pPr>
            <a:r>
              <a:rPr lang="da-DK" sz="2400" b="1" i="0" dirty="0">
                <a:effectLst/>
                <a:latin typeface="Muli"/>
              </a:rPr>
              <a:t>AT-vejledning - Krænkende handlinger, herunder mobning og seksuel chikane</a:t>
            </a:r>
            <a:endParaRPr lang="da-DK" sz="2400" dirty="0">
              <a:latin typeface="Muli"/>
              <a:hlinkClick r:id="rId2">
                <a:extLst>
                  <a:ext uri="{A12FA001-AC4F-418D-AE19-62706E023703}">
                    <ahyp:hlinkClr xmlns:ahyp="http://schemas.microsoft.com/office/drawing/2018/hyperlinkcolor" val="tx"/>
                  </a:ext>
                </a:extLst>
              </a:hlinkClick>
            </a:endParaRPr>
          </a:p>
          <a:p>
            <a:pPr marL="0" indent="0">
              <a:buNone/>
            </a:pPr>
            <a:r>
              <a:rPr lang="da-DK" sz="2400" dirty="0">
                <a:solidFill>
                  <a:srgbClr val="4F91A1"/>
                </a:solidFill>
                <a:hlinkClick r:id="rId2">
                  <a:extLst>
                    <a:ext uri="{A12FA001-AC4F-418D-AE19-62706E023703}">
                      <ahyp:hlinkClr xmlns:ahyp="http://schemas.microsoft.com/office/drawing/2018/hyperlinkcolor" val="tx"/>
                    </a:ext>
                  </a:extLst>
                </a:hlinkClick>
              </a:rPr>
              <a:t>https://at.dk/regler/at-vejledninger/kraenkende-handlinger-4-3-1/</a:t>
            </a:r>
            <a:endParaRPr lang="da-DK" sz="2400" dirty="0"/>
          </a:p>
          <a:p>
            <a:endParaRPr lang="da-DK" sz="2200" b="0" i="0" dirty="0">
              <a:solidFill>
                <a:srgbClr val="1E1E1E"/>
              </a:solidFill>
              <a:effectLst/>
              <a:latin typeface="Muli"/>
            </a:endParaRPr>
          </a:p>
          <a:p>
            <a:endParaRPr lang="da-DK" dirty="0"/>
          </a:p>
        </p:txBody>
      </p:sp>
    </p:spTree>
    <p:extLst>
      <p:ext uri="{BB962C8B-B14F-4D97-AF65-F5344CB8AC3E}">
        <p14:creationId xmlns:p14="http://schemas.microsoft.com/office/powerpoint/2010/main" val="21035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716560" y="1721142"/>
            <a:ext cx="3981275" cy="3809999"/>
          </a:xfrm>
        </p:spPr>
        <p:txBody>
          <a:bodyPr>
            <a:normAutofit fontScale="77500" lnSpcReduction="20000"/>
          </a:bodyPr>
          <a:lstStyle/>
          <a:p>
            <a:pPr marL="0" indent="0">
              <a:buNone/>
            </a:pPr>
            <a:r>
              <a:rPr lang="da-DK" sz="6500" dirty="0">
                <a:solidFill>
                  <a:srgbClr val="FF0000"/>
                </a:solidFill>
              </a:rPr>
              <a:t>K </a:t>
            </a:r>
            <a:r>
              <a:rPr lang="da-DK" sz="4400" dirty="0"/>
              <a:t> – Kost</a:t>
            </a:r>
          </a:p>
          <a:p>
            <a:pPr marL="0" indent="0">
              <a:buNone/>
            </a:pPr>
            <a:r>
              <a:rPr lang="da-DK" sz="6500" dirty="0">
                <a:solidFill>
                  <a:srgbClr val="FF0000"/>
                </a:solidFill>
              </a:rPr>
              <a:t>R </a:t>
            </a:r>
            <a:r>
              <a:rPr lang="da-DK" sz="4400" dirty="0">
                <a:solidFill>
                  <a:srgbClr val="FF0000"/>
                </a:solidFill>
              </a:rPr>
              <a:t> </a:t>
            </a:r>
            <a:r>
              <a:rPr lang="da-DK" sz="4400" dirty="0"/>
              <a:t>– Rygning</a:t>
            </a:r>
          </a:p>
          <a:p>
            <a:pPr marL="0" indent="0">
              <a:buNone/>
            </a:pPr>
            <a:r>
              <a:rPr lang="da-DK" sz="6500" dirty="0">
                <a:solidFill>
                  <a:srgbClr val="FF0000"/>
                </a:solidFill>
              </a:rPr>
              <a:t>A </a:t>
            </a:r>
            <a:r>
              <a:rPr lang="da-DK" sz="4400" dirty="0"/>
              <a:t> – Alkohol</a:t>
            </a:r>
          </a:p>
          <a:p>
            <a:pPr marL="0" indent="0">
              <a:buNone/>
            </a:pPr>
            <a:r>
              <a:rPr lang="da-DK" sz="6500" dirty="0">
                <a:solidFill>
                  <a:srgbClr val="FF0000"/>
                </a:solidFill>
              </a:rPr>
              <a:t>M</a:t>
            </a:r>
            <a:r>
              <a:rPr lang="da-DK" sz="4400" dirty="0"/>
              <a:t> – Motion</a:t>
            </a:r>
          </a:p>
          <a:p>
            <a:pPr marL="0" indent="0">
              <a:buNone/>
            </a:pPr>
            <a:r>
              <a:rPr lang="da-DK" sz="7100" dirty="0">
                <a:solidFill>
                  <a:srgbClr val="FF0000"/>
                </a:solidFill>
              </a:rPr>
              <a:t>S  </a:t>
            </a:r>
            <a:r>
              <a:rPr lang="da-DK" sz="4400" dirty="0"/>
              <a:t> - </a:t>
            </a:r>
          </a:p>
          <a:p>
            <a:pPr marL="0" indent="0">
              <a:buNone/>
            </a:pPr>
            <a:endParaRPr lang="da-DK" dirty="0"/>
          </a:p>
        </p:txBody>
      </p:sp>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Sundhed:</a:t>
            </a:r>
          </a:p>
        </p:txBody>
      </p:sp>
      <p:pic>
        <p:nvPicPr>
          <p:cNvPr id="1028" name="Picture 4" descr="Sundhed, levevilkår og livsstil">
            <a:extLst>
              <a:ext uri="{FF2B5EF4-FFF2-40B4-BE49-F238E27FC236}">
                <a16:creationId xmlns:a16="http://schemas.microsoft.com/office/drawing/2014/main" id="{06CAD533-3739-41ED-8A73-85610C724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960" y="1601761"/>
            <a:ext cx="8097519" cy="404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8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Sundhed:</a:t>
            </a:r>
          </a:p>
        </p:txBody>
      </p:sp>
      <p:pic>
        <p:nvPicPr>
          <p:cNvPr id="5" name="Picture 2" descr="Den nye kostpyramide for en sund livsstil - Bedre Livsstil">
            <a:extLst>
              <a:ext uri="{FF2B5EF4-FFF2-40B4-BE49-F238E27FC236}">
                <a16:creationId xmlns:a16="http://schemas.microsoft.com/office/drawing/2014/main" id="{AC39C210-17B3-47C4-9655-3B79011557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4881" y="1686560"/>
            <a:ext cx="5469534" cy="420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3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96F390-BA35-45E5-8559-199D6EC97C17}"/>
              </a:ext>
            </a:extLst>
          </p:cNvPr>
          <p:cNvSpPr>
            <a:spLocks noGrp="1"/>
          </p:cNvSpPr>
          <p:nvPr>
            <p:ph idx="1"/>
          </p:nvPr>
        </p:nvSpPr>
        <p:spPr>
          <a:xfrm>
            <a:off x="962835" y="1981202"/>
            <a:ext cx="10812605" cy="1685924"/>
          </a:xfrm>
        </p:spPr>
        <p:txBody>
          <a:bodyPr>
            <a:noAutofit/>
          </a:bodyPr>
          <a:lstStyle/>
          <a:p>
            <a:pPr marL="0" indent="0">
              <a:buNone/>
            </a:pPr>
            <a:r>
              <a:rPr lang="da-DK" sz="4400" b="1" dirty="0"/>
              <a:t>Kan man stille krav om god fysisk form?</a:t>
            </a:r>
          </a:p>
          <a:p>
            <a:pPr marL="0" indent="0">
              <a:buNone/>
            </a:pPr>
            <a:r>
              <a:rPr lang="da-DK" sz="4400" b="1" dirty="0"/>
              <a:t>Kan man stille krav om man spiser sundt?</a:t>
            </a:r>
          </a:p>
        </p:txBody>
      </p:sp>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236677" y="336958"/>
            <a:ext cx="9601200" cy="652462"/>
          </a:xfrm>
        </p:spPr>
        <p:txBody>
          <a:bodyPr>
            <a:normAutofit/>
          </a:bodyPr>
          <a:lstStyle/>
          <a:p>
            <a:r>
              <a:rPr lang="da-DK" sz="3600" u="sng" dirty="0">
                <a:solidFill>
                  <a:schemeClr val="tx1"/>
                </a:solidFill>
              </a:rPr>
              <a:t>Sundhed - Sygefravær:</a:t>
            </a:r>
          </a:p>
        </p:txBody>
      </p:sp>
      <p:sp>
        <p:nvSpPr>
          <p:cNvPr id="5" name="Pil: nedad 4">
            <a:extLst>
              <a:ext uri="{FF2B5EF4-FFF2-40B4-BE49-F238E27FC236}">
                <a16:creationId xmlns:a16="http://schemas.microsoft.com/office/drawing/2014/main" id="{D665A133-9B55-462E-9746-6DDFFF8962C1}"/>
              </a:ext>
            </a:extLst>
          </p:cNvPr>
          <p:cNvSpPr/>
          <p:nvPr/>
        </p:nvSpPr>
        <p:spPr>
          <a:xfrm>
            <a:off x="4334510" y="3768726"/>
            <a:ext cx="2667000" cy="1238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indhold 2">
            <a:extLst>
              <a:ext uri="{FF2B5EF4-FFF2-40B4-BE49-F238E27FC236}">
                <a16:creationId xmlns:a16="http://schemas.microsoft.com/office/drawing/2014/main" id="{23FC4683-9E2A-4064-99D4-91D47062C987}"/>
              </a:ext>
            </a:extLst>
          </p:cNvPr>
          <p:cNvSpPr txBox="1">
            <a:spLocks/>
          </p:cNvSpPr>
          <p:nvPr/>
        </p:nvSpPr>
        <p:spPr>
          <a:xfrm>
            <a:off x="842097" y="5353050"/>
            <a:ext cx="10812605" cy="849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Wingdings" panose="05000000000000000000" pitchFamily="2" charset="2"/>
              <a:buChar char="v"/>
              <a:defRPr sz="20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Wingdings" panose="05000000000000000000" pitchFamily="2" charset="2"/>
              <a:buNone/>
            </a:pPr>
            <a:r>
              <a:rPr lang="da-DK" sz="4000" dirty="0"/>
              <a:t>Træning – Madpakker – Søvn – Vægt - Sygefravær</a:t>
            </a:r>
          </a:p>
        </p:txBody>
      </p:sp>
    </p:spTree>
    <p:extLst>
      <p:ext uri="{BB962C8B-B14F-4D97-AF65-F5344CB8AC3E}">
        <p14:creationId xmlns:p14="http://schemas.microsoft.com/office/powerpoint/2010/main" val="394504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a:extLst>
              <a:ext uri="{FF2B5EF4-FFF2-40B4-BE49-F238E27FC236}">
                <a16:creationId xmlns:a16="http://schemas.microsoft.com/office/drawing/2014/main" id="{A6610418-7AF3-4EDF-860B-2CD3237BC00B}"/>
              </a:ext>
            </a:extLst>
          </p:cNvPr>
          <p:cNvSpPr>
            <a:spLocks noGrp="1"/>
          </p:cNvSpPr>
          <p:nvPr>
            <p:ph type="title"/>
          </p:nvPr>
        </p:nvSpPr>
        <p:spPr>
          <a:xfrm>
            <a:off x="1144398" y="227901"/>
            <a:ext cx="9601200" cy="652462"/>
          </a:xfrm>
        </p:spPr>
        <p:txBody>
          <a:bodyPr>
            <a:normAutofit fontScale="90000"/>
          </a:bodyPr>
          <a:lstStyle/>
          <a:p>
            <a:r>
              <a:rPr lang="da-DK" sz="3600" u="sng" dirty="0">
                <a:solidFill>
                  <a:schemeClr val="tx1"/>
                </a:solidFill>
              </a:rPr>
              <a:t>Krænkende handlinger: Hvad siger Reglerne?</a:t>
            </a:r>
          </a:p>
        </p:txBody>
      </p:sp>
      <p:sp>
        <p:nvSpPr>
          <p:cNvPr id="3" name="Pladsholder til indhold 2">
            <a:extLst>
              <a:ext uri="{FF2B5EF4-FFF2-40B4-BE49-F238E27FC236}">
                <a16:creationId xmlns:a16="http://schemas.microsoft.com/office/drawing/2014/main" id="{F152D68B-B21D-4651-A56A-ABF3448C812F}"/>
              </a:ext>
            </a:extLst>
          </p:cNvPr>
          <p:cNvSpPr>
            <a:spLocks noGrp="1"/>
          </p:cNvSpPr>
          <p:nvPr>
            <p:ph idx="1"/>
          </p:nvPr>
        </p:nvSpPr>
        <p:spPr>
          <a:xfrm>
            <a:off x="800449" y="1301693"/>
            <a:ext cx="11078362" cy="5141052"/>
          </a:xfrm>
        </p:spPr>
        <p:txBody>
          <a:bodyPr>
            <a:normAutofit fontScale="25000" lnSpcReduction="20000"/>
          </a:bodyPr>
          <a:lstStyle/>
          <a:p>
            <a:pPr marL="0" indent="0" algn="l">
              <a:buNone/>
            </a:pPr>
            <a:r>
              <a:rPr lang="da-DK" sz="9600" b="1" i="0" dirty="0">
                <a:solidFill>
                  <a:srgbClr val="1E1E1E"/>
                </a:solidFill>
                <a:effectLst/>
                <a:latin typeface="Muli"/>
              </a:rPr>
              <a:t>Der kan både være tale om aktive handlinger og om at undlade at handle. Krænkende handlinger i relation til arbejdet kan fx omfatte:</a:t>
            </a:r>
          </a:p>
          <a:p>
            <a:r>
              <a:rPr lang="da-DK" sz="9600" b="0" i="0" dirty="0">
                <a:solidFill>
                  <a:srgbClr val="1E1E1E"/>
                </a:solidFill>
                <a:effectLst/>
                <a:latin typeface="Muli"/>
              </a:rPr>
              <a:t>Nedvurdering af ansattes job, deres arbejdsindsats eller deres kompetence</a:t>
            </a:r>
          </a:p>
          <a:p>
            <a:r>
              <a:rPr lang="da-DK" sz="9600" b="0" i="0" dirty="0">
                <a:solidFill>
                  <a:srgbClr val="1E1E1E"/>
                </a:solidFill>
                <a:effectLst/>
                <a:latin typeface="Muli"/>
              </a:rPr>
              <a:t>Krænkende telefonsamtaler</a:t>
            </a:r>
          </a:p>
          <a:p>
            <a:r>
              <a:rPr lang="da-DK" sz="9600" b="0" i="0" dirty="0">
                <a:solidFill>
                  <a:srgbClr val="1E1E1E"/>
                </a:solidFill>
                <a:effectLst/>
                <a:latin typeface="Muli"/>
              </a:rPr>
              <a:t>Krænkende skriftlige meddelelser, SMS, billeder og videoer, herunder på sociale medier</a:t>
            </a:r>
          </a:p>
          <a:p>
            <a:r>
              <a:rPr lang="da-DK" sz="9600" b="0" i="0" dirty="0">
                <a:solidFill>
                  <a:srgbClr val="1E1E1E"/>
                </a:solidFill>
                <a:effectLst/>
                <a:latin typeface="Muli"/>
              </a:rPr>
              <a:t>Ubehagelige drillerier</a:t>
            </a:r>
          </a:p>
          <a:p>
            <a:r>
              <a:rPr lang="da-DK" sz="9600" b="0" i="0" dirty="0">
                <a:solidFill>
                  <a:srgbClr val="1E1E1E"/>
                </a:solidFill>
                <a:effectLst/>
                <a:latin typeface="Muli"/>
              </a:rPr>
              <a:t>Nedvurdering, fx på grund af alder, køn, kønsidentitet, seksuel orientering, etnicitet eller religiøs overbevisning</a:t>
            </a:r>
          </a:p>
          <a:p>
            <a:r>
              <a:rPr lang="da-DK" sz="9600" b="0" i="0" dirty="0">
                <a:solidFill>
                  <a:srgbClr val="1E1E1E"/>
                </a:solidFill>
                <a:effectLst/>
                <a:latin typeface="Muli"/>
              </a:rPr>
              <a:t>Udnyttelse i jobbet, fx til private ærinder for andre.</a:t>
            </a:r>
          </a:p>
          <a:p>
            <a:r>
              <a:rPr lang="da-DK" sz="9600" b="0" i="0" dirty="0">
                <a:solidFill>
                  <a:srgbClr val="1E1E1E"/>
                </a:solidFill>
                <a:effectLst/>
                <a:latin typeface="Muli"/>
              </a:rPr>
              <a:t>Bemærk, at listen ikke er udtømmende.</a:t>
            </a:r>
          </a:p>
          <a:p>
            <a:endParaRPr lang="da-DK" sz="9600" b="0" i="0" dirty="0">
              <a:solidFill>
                <a:srgbClr val="1E1E1E"/>
              </a:solidFill>
              <a:effectLst/>
              <a:latin typeface="Muli"/>
            </a:endParaRPr>
          </a:p>
          <a:p>
            <a:pPr marL="0" indent="0" algn="r">
              <a:buNone/>
            </a:pPr>
            <a:r>
              <a:rPr lang="da-DK" sz="9600" dirty="0">
                <a:hlinkClick r:id="rId2"/>
              </a:rPr>
              <a:t>https://at.dk/regler/at-vejledninger/kraenkende-handlinger-4-3-1/</a:t>
            </a:r>
            <a:endParaRPr lang="da-DK" sz="9600" dirty="0"/>
          </a:p>
          <a:p>
            <a:endParaRPr lang="da-DK" sz="9600" b="0" i="0" dirty="0">
              <a:solidFill>
                <a:srgbClr val="1E1E1E"/>
              </a:solidFill>
              <a:effectLst/>
              <a:latin typeface="Muli"/>
            </a:endParaRPr>
          </a:p>
          <a:p>
            <a:endParaRPr lang="da-DK" dirty="0"/>
          </a:p>
        </p:txBody>
      </p:sp>
    </p:spTree>
    <p:extLst>
      <p:ext uri="{BB962C8B-B14F-4D97-AF65-F5344CB8AC3E}">
        <p14:creationId xmlns:p14="http://schemas.microsoft.com/office/powerpoint/2010/main" val="198683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0991-1D32-4A16-9707-F9E55C8755AF}"/>
              </a:ext>
            </a:extLst>
          </p:cNvPr>
          <p:cNvSpPr>
            <a:spLocks noGrp="1"/>
          </p:cNvSpPr>
          <p:nvPr>
            <p:ph type="title"/>
          </p:nvPr>
        </p:nvSpPr>
        <p:spPr>
          <a:xfrm>
            <a:off x="1295400" y="352338"/>
            <a:ext cx="9601200" cy="964734"/>
          </a:xfrm>
        </p:spPr>
        <p:txBody>
          <a:bodyPr>
            <a:normAutofit fontScale="90000"/>
          </a:bodyPr>
          <a:lstStyle/>
          <a:p>
            <a:r>
              <a:rPr lang="da-DK" sz="4400" b="1" u="sng" dirty="0">
                <a:solidFill>
                  <a:schemeClr val="tx1"/>
                </a:solidFill>
              </a:rPr>
              <a:t>Overvågning: Hvad siger Reglerne?</a:t>
            </a:r>
            <a:br>
              <a:rPr lang="da-DK" sz="3200" b="1" u="sng" dirty="0"/>
            </a:br>
            <a:endParaRPr lang="da-DK" dirty="0"/>
          </a:p>
        </p:txBody>
      </p:sp>
      <p:pic>
        <p:nvPicPr>
          <p:cNvPr id="4" name="Billede 3" descr="Et billede, der indeholder tekst&#10;&#10;Automatisk genereret beskrivelse">
            <a:extLst>
              <a:ext uri="{FF2B5EF4-FFF2-40B4-BE49-F238E27FC236}">
                <a16:creationId xmlns:a16="http://schemas.microsoft.com/office/drawing/2014/main" id="{72C936A9-3638-461F-B751-BB97063647B3}"/>
              </a:ext>
            </a:extLst>
          </p:cNvPr>
          <p:cNvPicPr>
            <a:picLocks noChangeAspect="1"/>
          </p:cNvPicPr>
          <p:nvPr/>
        </p:nvPicPr>
        <p:blipFill>
          <a:blip r:embed="rId2"/>
          <a:stretch>
            <a:fillRect/>
          </a:stretch>
        </p:blipFill>
        <p:spPr>
          <a:xfrm>
            <a:off x="332947" y="1017036"/>
            <a:ext cx="3481350" cy="4991879"/>
          </a:xfrm>
          <a:prstGeom prst="rect">
            <a:avLst/>
          </a:prstGeom>
        </p:spPr>
      </p:pic>
      <p:sp>
        <p:nvSpPr>
          <p:cNvPr id="6" name="Tekstfelt 5">
            <a:extLst>
              <a:ext uri="{FF2B5EF4-FFF2-40B4-BE49-F238E27FC236}">
                <a16:creationId xmlns:a16="http://schemas.microsoft.com/office/drawing/2014/main" id="{32B413DC-7801-42DF-B91E-8D5378465B19}"/>
              </a:ext>
            </a:extLst>
          </p:cNvPr>
          <p:cNvSpPr txBox="1"/>
          <p:nvPr/>
        </p:nvSpPr>
        <p:spPr>
          <a:xfrm>
            <a:off x="4127383" y="1317072"/>
            <a:ext cx="7432646" cy="4893647"/>
          </a:xfrm>
          <a:prstGeom prst="rect">
            <a:avLst/>
          </a:prstGeom>
          <a:noFill/>
        </p:spPr>
        <p:txBody>
          <a:bodyPr wrap="square">
            <a:spAutoFit/>
          </a:bodyPr>
          <a:lstStyle/>
          <a:p>
            <a:r>
              <a:rPr lang="da-DK" sz="2400" b="0" i="0" u="none" strike="noStrike" baseline="0" dirty="0">
                <a:latin typeface="Times New Roman" panose="02020603050405020304" pitchFamily="18" charset="0"/>
              </a:rPr>
              <a:t>2. </a:t>
            </a:r>
          </a:p>
          <a:p>
            <a:r>
              <a:rPr lang="da-DK" sz="2400" b="0" i="0" u="none" strike="noStrike" baseline="0" dirty="0">
                <a:latin typeface="Times New Roman" panose="02020603050405020304" pitchFamily="18" charset="0"/>
              </a:rPr>
              <a:t>Arbejdsgiveren skal underrette lønmodtagerne om nye kontrolforanstaltninger senest 6 uger inden de iværksættes.</a:t>
            </a:r>
            <a:br>
              <a:rPr lang="da-DK" sz="2400" b="0" i="0" u="none" strike="noStrike" baseline="0" dirty="0">
                <a:latin typeface="Times New Roman" panose="02020603050405020304" pitchFamily="18" charset="0"/>
              </a:rPr>
            </a:br>
            <a:r>
              <a:rPr lang="da-DK" sz="2400" b="0" i="0" u="none" strike="noStrike" baseline="0" dirty="0">
                <a:latin typeface="Times New Roman" panose="02020603050405020304" pitchFamily="18" charset="0"/>
              </a:rPr>
              <a:t> </a:t>
            </a:r>
            <a:br>
              <a:rPr lang="da-DK" sz="2400" b="0" i="0" u="none" strike="noStrike" baseline="0" dirty="0">
                <a:latin typeface="Times New Roman" panose="02020603050405020304" pitchFamily="18" charset="0"/>
              </a:rPr>
            </a:br>
            <a:r>
              <a:rPr lang="da-DK" sz="2400" b="0" i="0" u="none" strike="noStrike" baseline="0" dirty="0">
                <a:solidFill>
                  <a:srgbClr val="FF0000"/>
                </a:solidFill>
                <a:latin typeface="Times New Roman" panose="02020603050405020304" pitchFamily="18" charset="0"/>
              </a:rPr>
              <a:t>Dette gælder dog ikke, såfremt formålet med kontrolforanstaltningen vil forspildes herved,</a:t>
            </a:r>
          </a:p>
          <a:p>
            <a:r>
              <a:rPr lang="da-DK" sz="2400" b="0" i="0" u="none" strike="noStrike" baseline="0" dirty="0">
                <a:solidFill>
                  <a:srgbClr val="FF0000"/>
                </a:solidFill>
                <a:latin typeface="Times New Roman" panose="02020603050405020304" pitchFamily="18" charset="0"/>
              </a:rPr>
              <a:t> </a:t>
            </a:r>
          </a:p>
          <a:p>
            <a:r>
              <a:rPr lang="da-DK" sz="2400" b="0" i="0" u="none" strike="noStrike" baseline="0" dirty="0">
                <a:solidFill>
                  <a:srgbClr val="FF0000"/>
                </a:solidFill>
                <a:latin typeface="Times New Roman" panose="02020603050405020304" pitchFamily="18" charset="0"/>
              </a:rPr>
              <a:t>eller såfremt tvingende driftsmæssige grunde er til hinder herfor. </a:t>
            </a:r>
          </a:p>
          <a:p>
            <a:endParaRPr lang="da-DK" sz="2400" dirty="0">
              <a:latin typeface="Times New Roman" panose="02020603050405020304" pitchFamily="18" charset="0"/>
            </a:endParaRPr>
          </a:p>
          <a:p>
            <a:r>
              <a:rPr lang="da-DK" sz="2400" b="0" i="0" u="none" strike="noStrike" baseline="0" dirty="0">
                <a:latin typeface="Times New Roman" panose="02020603050405020304" pitchFamily="18" charset="0"/>
              </a:rPr>
              <a:t>I så fald skal arbejdsgiveren underrette lønmodtagerne snarest muligt samt redegøre for årsagen til, at 6-ugers fristen ikke kunne overholdes.</a:t>
            </a:r>
            <a:endParaRPr lang="da-DK" sz="2400" dirty="0"/>
          </a:p>
        </p:txBody>
      </p:sp>
    </p:spTree>
    <p:extLst>
      <p:ext uri="{BB962C8B-B14F-4D97-AF65-F5344CB8AC3E}">
        <p14:creationId xmlns:p14="http://schemas.microsoft.com/office/powerpoint/2010/main" val="270176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0991-1D32-4A16-9707-F9E55C8755AF}"/>
              </a:ext>
            </a:extLst>
          </p:cNvPr>
          <p:cNvSpPr>
            <a:spLocks noGrp="1"/>
          </p:cNvSpPr>
          <p:nvPr>
            <p:ph type="title"/>
          </p:nvPr>
        </p:nvSpPr>
        <p:spPr>
          <a:xfrm>
            <a:off x="1295400" y="352338"/>
            <a:ext cx="9601200" cy="964734"/>
          </a:xfrm>
        </p:spPr>
        <p:txBody>
          <a:bodyPr>
            <a:normAutofit fontScale="90000"/>
          </a:bodyPr>
          <a:lstStyle/>
          <a:p>
            <a:r>
              <a:rPr lang="da-DK" sz="4400" b="1" u="sng" dirty="0">
                <a:solidFill>
                  <a:schemeClr val="tx1"/>
                </a:solidFill>
              </a:rPr>
              <a:t>Overvågning: Hvad siger Reglerne?</a:t>
            </a:r>
            <a:br>
              <a:rPr lang="da-DK" sz="3200" b="1" u="sng" dirty="0"/>
            </a:br>
            <a:endParaRPr lang="da-DK" dirty="0"/>
          </a:p>
        </p:txBody>
      </p:sp>
      <p:pic>
        <p:nvPicPr>
          <p:cNvPr id="7" name="Pladsholder til indhold 6">
            <a:extLst>
              <a:ext uri="{FF2B5EF4-FFF2-40B4-BE49-F238E27FC236}">
                <a16:creationId xmlns:a16="http://schemas.microsoft.com/office/drawing/2014/main" id="{6F3065F6-4812-46A1-8357-094BB6ADB777}"/>
              </a:ext>
            </a:extLst>
          </p:cNvPr>
          <p:cNvPicPr>
            <a:picLocks noGrp="1" noChangeAspect="1"/>
          </p:cNvPicPr>
          <p:nvPr>
            <p:ph idx="1"/>
          </p:nvPr>
        </p:nvPicPr>
        <p:blipFill>
          <a:blip r:embed="rId2"/>
          <a:stretch>
            <a:fillRect/>
          </a:stretch>
        </p:blipFill>
        <p:spPr>
          <a:xfrm>
            <a:off x="438538" y="970384"/>
            <a:ext cx="9797143" cy="5113175"/>
          </a:xfrm>
        </p:spPr>
      </p:pic>
    </p:spTree>
    <p:extLst>
      <p:ext uri="{BB962C8B-B14F-4D97-AF65-F5344CB8AC3E}">
        <p14:creationId xmlns:p14="http://schemas.microsoft.com/office/powerpoint/2010/main" val="55407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F0991-1D32-4A16-9707-F9E55C8755AF}"/>
              </a:ext>
            </a:extLst>
          </p:cNvPr>
          <p:cNvSpPr>
            <a:spLocks noGrp="1"/>
          </p:cNvSpPr>
          <p:nvPr>
            <p:ph type="title"/>
          </p:nvPr>
        </p:nvSpPr>
        <p:spPr>
          <a:xfrm>
            <a:off x="1295400" y="352338"/>
            <a:ext cx="9601200" cy="964734"/>
          </a:xfrm>
        </p:spPr>
        <p:txBody>
          <a:bodyPr>
            <a:normAutofit fontScale="90000"/>
          </a:bodyPr>
          <a:lstStyle/>
          <a:p>
            <a:r>
              <a:rPr lang="da-DK" sz="4400" b="1" u="sng" dirty="0">
                <a:solidFill>
                  <a:schemeClr val="tx1"/>
                </a:solidFill>
              </a:rPr>
              <a:t>Overvågning: Hvad siger Reglerne?</a:t>
            </a:r>
            <a:br>
              <a:rPr lang="da-DK" sz="3200" b="1" u="sng" dirty="0"/>
            </a:br>
            <a:endParaRPr lang="da-DK" dirty="0"/>
          </a:p>
        </p:txBody>
      </p:sp>
      <p:pic>
        <p:nvPicPr>
          <p:cNvPr id="4" name="Billede 3" descr="Et billede, der indeholder tekst&#10;&#10;Automatisk genereret beskrivelse">
            <a:extLst>
              <a:ext uri="{FF2B5EF4-FFF2-40B4-BE49-F238E27FC236}">
                <a16:creationId xmlns:a16="http://schemas.microsoft.com/office/drawing/2014/main" id="{85D03BEE-0B3B-4F58-A5B2-C75523584351}"/>
              </a:ext>
            </a:extLst>
          </p:cNvPr>
          <p:cNvPicPr>
            <a:picLocks noChangeAspect="1"/>
          </p:cNvPicPr>
          <p:nvPr/>
        </p:nvPicPr>
        <p:blipFill>
          <a:blip r:embed="rId2"/>
          <a:stretch>
            <a:fillRect/>
          </a:stretch>
        </p:blipFill>
        <p:spPr>
          <a:xfrm>
            <a:off x="494523" y="905069"/>
            <a:ext cx="9825134" cy="5206482"/>
          </a:xfrm>
          <a:prstGeom prst="rect">
            <a:avLst/>
          </a:prstGeom>
        </p:spPr>
      </p:pic>
      <p:sp>
        <p:nvSpPr>
          <p:cNvPr id="7" name="Tekstfelt 6">
            <a:extLst>
              <a:ext uri="{FF2B5EF4-FFF2-40B4-BE49-F238E27FC236}">
                <a16:creationId xmlns:a16="http://schemas.microsoft.com/office/drawing/2014/main" id="{92E4A2C6-770E-4E11-8182-2DAE9075A300}"/>
              </a:ext>
            </a:extLst>
          </p:cNvPr>
          <p:cNvSpPr txBox="1"/>
          <p:nvPr/>
        </p:nvSpPr>
        <p:spPr>
          <a:xfrm>
            <a:off x="1543574" y="6320996"/>
            <a:ext cx="10318459" cy="646331"/>
          </a:xfrm>
          <a:prstGeom prst="rect">
            <a:avLst/>
          </a:prstGeom>
          <a:noFill/>
        </p:spPr>
        <p:txBody>
          <a:bodyPr wrap="square">
            <a:spAutoFit/>
          </a:bodyPr>
          <a:lstStyle/>
          <a:p>
            <a:r>
              <a:rPr lang="da-DK" dirty="0">
                <a:hlinkClick r:id="rId3"/>
              </a:rPr>
              <a:t>http://bautransport.dk/Files/Billeder/BAR%20Transport/pdf/10-gode-raed-overvaagning_2011.pdf</a:t>
            </a:r>
            <a:endParaRPr lang="da-DK" dirty="0"/>
          </a:p>
          <a:p>
            <a:endParaRPr lang="da-DK" dirty="0"/>
          </a:p>
        </p:txBody>
      </p:sp>
    </p:spTree>
    <p:extLst>
      <p:ext uri="{BB962C8B-B14F-4D97-AF65-F5344CB8AC3E}">
        <p14:creationId xmlns:p14="http://schemas.microsoft.com/office/powerpoint/2010/main" val="19932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ombegitter 16 x 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23_TF03031015" id="{8C66BBDE-95E6-41FE-A74A-7784262E93ED}" vid="{4520AD00-76A6-44AF-BD5F-F62EC023D28E}"/>
    </a:ext>
  </a:extLst>
</a:theme>
</file>

<file path=ppt/theme/theme2.xml><?xml version="1.0" encoding="utf-8"?>
<a:theme xmlns:a="http://schemas.openxmlformats.org/drawingml/2006/main" name="Office-tema">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Rombegitterpræsentation for virksomheder (bredformat)</Template>
  <TotalTime>614</TotalTime>
  <Words>3952</Words>
  <Application>Microsoft Office PowerPoint</Application>
  <PresentationFormat>Widescreen</PresentationFormat>
  <Paragraphs>348</Paragraphs>
  <Slides>53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53</vt:i4>
      </vt:variant>
    </vt:vector>
  </HeadingPairs>
  <TitlesOfParts>
    <vt:vector size="59" baseType="lpstr">
      <vt:lpstr>Arial</vt:lpstr>
      <vt:lpstr>Calibri</vt:lpstr>
      <vt:lpstr>Muli</vt:lpstr>
      <vt:lpstr>Times New Roman</vt:lpstr>
      <vt:lpstr>Wingdings</vt:lpstr>
      <vt:lpstr>Rombegitter 16 x 9</vt:lpstr>
      <vt:lpstr>Kølehusarbejdernes Landsklub 18.september 2021 Langsøhus</vt:lpstr>
      <vt:lpstr>Overvågning:</vt:lpstr>
      <vt:lpstr>Overvågning med GPS et eksempel:</vt:lpstr>
      <vt:lpstr>Overvågning: Hvad siger Reglerne? </vt:lpstr>
      <vt:lpstr>Krænkende handlinger: Hvad siger Reglerne?</vt:lpstr>
      <vt:lpstr>Krænkende handlinger: Hvad siger Reglerne?</vt:lpstr>
      <vt:lpstr>Overvågning: Hvad siger Reglerne? </vt:lpstr>
      <vt:lpstr>Overvågning: Hvad siger Reglerne? </vt:lpstr>
      <vt:lpstr>Overvågning: Hvad siger Reglerne? </vt:lpstr>
      <vt:lpstr>PowerPoint-præsentation</vt:lpstr>
      <vt:lpstr>PowerPoint-præsentation</vt:lpstr>
      <vt:lpstr>Opgave - Overvågning:</vt:lpstr>
      <vt:lpstr>PowerPoint-præsentation</vt:lpstr>
      <vt:lpstr>PowerPoint-præsentation</vt:lpstr>
      <vt:lpstr>PowerPoint-præsentation</vt:lpstr>
      <vt:lpstr>Arbejdsgiverens pligter</vt:lpstr>
      <vt:lpstr>PowerPoint-præsentation</vt:lpstr>
      <vt:lpstr>PowerPoint-præsentation</vt:lpstr>
      <vt:lpstr>PowerPoint-præsentation</vt:lpstr>
      <vt:lpstr>PowerPoint-præsentation</vt:lpstr>
      <vt:lpstr>PowerPoint-præsentation</vt:lpstr>
      <vt:lpstr>Løft og håndtering (Pluk)</vt:lpstr>
      <vt:lpstr>Løft og håndtering (Pluk)</vt:lpstr>
      <vt:lpstr>Løft og håndtering (Pluk)</vt:lpstr>
      <vt:lpstr>Løft og håndtering (Pluk)</vt:lpstr>
      <vt:lpstr>Løft og håndtering (Pluk)</vt:lpstr>
      <vt:lpstr>Løft og håndtering (Pluk)</vt:lpstr>
      <vt:lpstr>Løft og håndtering (Pluk)</vt:lpstr>
      <vt:lpstr>Løft og håndtering (Pluk)</vt:lpstr>
      <vt:lpstr>Løft og håndtering (Pluk) - ved bæring</vt:lpstr>
      <vt:lpstr>Løft og håndtering (Pluk)</vt:lpstr>
      <vt:lpstr>Løft og håndtering - Plads</vt:lpstr>
      <vt:lpstr>Løft og håndtering</vt:lpstr>
      <vt:lpstr>Løft og håndtering (Pluk)</vt:lpstr>
      <vt:lpstr>Løft og håndtering (Pluk)</vt:lpstr>
      <vt:lpstr>Løft og håndtering (Pluk)</vt:lpstr>
      <vt:lpstr>Løft og håndtering (Pluk)</vt:lpstr>
      <vt:lpstr>Løft og håndtering (Pluk)</vt:lpstr>
      <vt:lpstr>Løft og håndtering (Pluk)</vt:lpstr>
      <vt:lpstr>Løft og håndtering (Pluk)</vt:lpstr>
      <vt:lpstr>Løft og håndtering </vt:lpstr>
      <vt:lpstr>Løft og håndtering </vt:lpstr>
      <vt:lpstr>PAUSE</vt:lpstr>
      <vt:lpstr>Arbejdspres: Hvad siger Reglerne?</vt:lpstr>
      <vt:lpstr>Arbejdspres: Hvad siger Reglerne?</vt:lpstr>
      <vt:lpstr>Arbejdspres: Hvad siger Reglerne?</vt:lpstr>
      <vt:lpstr>PowerPoint-præsentation</vt:lpstr>
      <vt:lpstr>Arbejdspres: Hvad siger Reglerne?</vt:lpstr>
      <vt:lpstr>Arbejdspres: Hvad siger Reglerne?</vt:lpstr>
      <vt:lpstr>Arbejdspres: Hvad siger Reglerne?</vt:lpstr>
      <vt:lpstr>Sundhed:</vt:lpstr>
      <vt:lpstr>Sundhed:</vt:lpstr>
      <vt:lpstr>Sundhed - Sygefravær: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Titellayout</dc:title>
  <dc:creator>Lotte Dollerup, Transportgruppen</dc:creator>
  <cp:lastModifiedBy>Benny Nymark Andersen, Transportgruppen/BAU</cp:lastModifiedBy>
  <cp:revision>5</cp:revision>
  <dcterms:created xsi:type="dcterms:W3CDTF">2020-06-09T08:48:53Z</dcterms:created>
  <dcterms:modified xsi:type="dcterms:W3CDTF">2021-09-14T07:37:52Z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